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3" r:id="rId7"/>
    <p:sldId id="265" r:id="rId8"/>
    <p:sldId id="264" r:id="rId9"/>
    <p:sldId id="266" r:id="rId10"/>
    <p:sldId id="260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14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15626-A963-4D7E-911B-7F179BC4B3EB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653B1-0B5B-4DB7-917C-72D703765A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15626-A963-4D7E-911B-7F179BC4B3EB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653B1-0B5B-4DB7-917C-72D703765A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15626-A963-4D7E-911B-7F179BC4B3EB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653B1-0B5B-4DB7-917C-72D703765A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15626-A963-4D7E-911B-7F179BC4B3EB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653B1-0B5B-4DB7-917C-72D703765A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15626-A963-4D7E-911B-7F179BC4B3EB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653B1-0B5B-4DB7-917C-72D703765A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15626-A963-4D7E-911B-7F179BC4B3EB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653B1-0B5B-4DB7-917C-72D703765A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15626-A963-4D7E-911B-7F179BC4B3EB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653B1-0B5B-4DB7-917C-72D703765A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15626-A963-4D7E-911B-7F179BC4B3EB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653B1-0B5B-4DB7-917C-72D703765A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15626-A963-4D7E-911B-7F179BC4B3EB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653B1-0B5B-4DB7-917C-72D703765A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15626-A963-4D7E-911B-7F179BC4B3EB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653B1-0B5B-4DB7-917C-72D703765A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15626-A963-4D7E-911B-7F179BC4B3EB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653B1-0B5B-4DB7-917C-72D703765A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615626-A963-4D7E-911B-7F179BC4B3EB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0653B1-0B5B-4DB7-917C-72D703765AE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hp\Desktop\&#1089;&#1084;&#1077;&#1093;.mp4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hp\Desktop\&#1069;&#1084;&#1086;&#1094;&#1080;&#1086;&#1085;&#1072;&#1083;&#1100;&#1085;&#1099;&#1081;%20&#1084;&#1072;&#1083;&#1099;&#1096;%20&#1088;&#1077;&#1072;&#1075;&#1080;&#1088;&#1091;&#1077;&#1090;%20&#1085;&#1072;%20&#1084;&#1072;&#1084;&#1080;&#1085;&#1091;%20&#1087;&#1077;&#1089;&#1085;&#1102;.%20&#1057;&#1091;&#1087;&#1077;&#1088;!.mp4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428605"/>
            <a:ext cx="7772400" cy="1500197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2"/>
                </a:solidFill>
              </a:rPr>
              <a:t>Развитие творческих способностей и социализация ребенка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5852" y="1785926"/>
            <a:ext cx="6500858" cy="4929198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Театральная деятельность:</a:t>
            </a:r>
          </a:p>
          <a:p>
            <a:pPr algn="l"/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-</a:t>
            </a:r>
            <a:r>
              <a:rPr lang="ru-RU" dirty="0" err="1" smtClean="0">
                <a:solidFill>
                  <a:schemeClr val="accent4">
                    <a:lumMod val="75000"/>
                  </a:schemeClr>
                </a:solidFill>
              </a:rPr>
              <a:t>Исценировка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4">
                    <a:lumMod val="75000"/>
                  </a:schemeClr>
                </a:solidFill>
              </a:rPr>
              <a:t>сказок,сценок</a:t>
            </a:r>
            <a:endParaRPr lang="ru-RU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algn="l"/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-Ролевые игры в «Дом», «Профессии»</a:t>
            </a:r>
          </a:p>
          <a:p>
            <a:pPr algn="l"/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-Тематические игры на улице</a:t>
            </a:r>
          </a:p>
          <a:p>
            <a:pPr algn="l"/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-Выразительное чтение стихотворений</a:t>
            </a:r>
          </a:p>
          <a:p>
            <a:pPr algn="l"/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-Танцы и песни</a:t>
            </a:r>
          </a:p>
          <a:p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-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мех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9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ru-RU" sz="4000" dirty="0" smtClean="0">
                <a:solidFill>
                  <a:srgbClr val="00B050"/>
                </a:solidFill>
              </a:rPr>
              <a:t>Условия</a:t>
            </a:r>
            <a:r>
              <a:rPr lang="ru-RU" dirty="0" smtClean="0">
                <a:solidFill>
                  <a:srgbClr val="00B050"/>
                </a:solidFill>
              </a:rPr>
              <a:t> создания системы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1.Понимание внутренних процессов, происходящих в эмоциональной сфере ребенка(уровень Э</a:t>
            </a:r>
            <a:r>
              <a:rPr lang="en-US" dirty="0" smtClean="0">
                <a:solidFill>
                  <a:srgbClr val="002060"/>
                </a:solidFill>
              </a:rPr>
              <a:t>Q) </a:t>
            </a:r>
            <a:r>
              <a:rPr lang="ru-RU" dirty="0" smtClean="0">
                <a:solidFill>
                  <a:srgbClr val="002060"/>
                </a:solidFill>
              </a:rPr>
              <a:t>и перспективы его развития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2.Создание условий для прорастания творческого потенциала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3.Быть носителем этих способностей, чтобы ребенок вдохновлялся вашим образом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Виды разума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1. Разум тела (рептильный отдел мозга)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2.Эмоциональный разум (правое полушарие)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3.Разум интеллекта (левое полушарие)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4.Интуиция (</a:t>
            </a:r>
            <a:r>
              <a:rPr lang="ru-RU" dirty="0" err="1" smtClean="0">
                <a:solidFill>
                  <a:srgbClr val="C00000"/>
                </a:solidFill>
              </a:rPr>
              <a:t>лимбический</a:t>
            </a:r>
            <a:r>
              <a:rPr lang="ru-RU" dirty="0" smtClean="0">
                <a:solidFill>
                  <a:srgbClr val="C00000"/>
                </a:solidFill>
              </a:rPr>
              <a:t> отдел мозга)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Уровень Э</a:t>
            </a:r>
            <a:r>
              <a:rPr lang="en-US" dirty="0" smtClean="0">
                <a:solidFill>
                  <a:srgbClr val="002060"/>
                </a:solidFill>
              </a:rPr>
              <a:t>Q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Первый уровень – распознавание своих эмоций, состояний и чувств</a:t>
            </a:r>
            <a:endParaRPr lang="ru-RU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Уровень Э</a:t>
            </a:r>
            <a:r>
              <a:rPr lang="en-US" dirty="0" smtClean="0">
                <a:solidFill>
                  <a:srgbClr val="002060"/>
                </a:solidFill>
              </a:rPr>
              <a:t>Q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Первый уровень – распознавание своих эмоций, состояний и чувств</a:t>
            </a:r>
            <a:endParaRPr lang="ru-RU" dirty="0">
              <a:solidFill>
                <a:srgbClr val="0070C0"/>
              </a:solidFill>
            </a:endParaRPr>
          </a:p>
          <a:p>
            <a:r>
              <a:rPr lang="ru-RU" dirty="0" smtClean="0">
                <a:solidFill>
                  <a:srgbClr val="00B050"/>
                </a:solidFill>
              </a:rPr>
              <a:t>Второй уровень – умение управлять своими эмоциями (переключать эмоции, переводить из одного состояния в другое)</a:t>
            </a:r>
            <a:endParaRPr lang="ru-RU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Уровень Э</a:t>
            </a:r>
            <a:r>
              <a:rPr lang="en-US" dirty="0" smtClean="0">
                <a:solidFill>
                  <a:srgbClr val="002060"/>
                </a:solidFill>
              </a:rPr>
              <a:t>Q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Первый уровень – распознавание своих эмоций, состояний и чувств</a:t>
            </a:r>
            <a:endParaRPr lang="ru-RU" dirty="0">
              <a:solidFill>
                <a:srgbClr val="0070C0"/>
              </a:solidFill>
            </a:endParaRPr>
          </a:p>
          <a:p>
            <a:r>
              <a:rPr lang="ru-RU" dirty="0" smtClean="0">
                <a:solidFill>
                  <a:srgbClr val="00B050"/>
                </a:solidFill>
              </a:rPr>
              <a:t>Второй уровень – умение управлять своими эмоциями (переключать эмоции, переводить из одного состояния в другое)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Третий уровень развития – умение чувствовать то, что чувствуют другие(</a:t>
            </a:r>
            <a:r>
              <a:rPr lang="ru-RU" dirty="0" err="1" smtClean="0">
                <a:solidFill>
                  <a:srgbClr val="C00000"/>
                </a:solidFill>
              </a:rPr>
              <a:t>эмпатия</a:t>
            </a:r>
            <a:r>
              <a:rPr lang="ru-RU" dirty="0" smtClean="0">
                <a:solidFill>
                  <a:srgbClr val="C00000"/>
                </a:solidFill>
              </a:rPr>
              <a:t>)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Эмоциональный малыш реагирует на мамину песню. Супер!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-1500230" y="714356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2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Уровень Э</a:t>
            </a:r>
            <a:r>
              <a:rPr lang="en-US" dirty="0" smtClean="0">
                <a:solidFill>
                  <a:srgbClr val="002060"/>
                </a:solidFill>
              </a:rPr>
              <a:t>Q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Первый уровень – распознавание своих эмоций, состояний и чувств</a:t>
            </a:r>
            <a:endParaRPr lang="ru-RU" dirty="0">
              <a:solidFill>
                <a:srgbClr val="0070C0"/>
              </a:solidFill>
            </a:endParaRPr>
          </a:p>
          <a:p>
            <a:r>
              <a:rPr lang="ru-RU" dirty="0" smtClean="0">
                <a:solidFill>
                  <a:srgbClr val="00B050"/>
                </a:solidFill>
              </a:rPr>
              <a:t>Второй уровень – умение управлять своими эмоциями (переключать эмоции, переводить из одного состояния в другое)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Третий уровень развития – умение чувствовать то, что чувствуют другие(</a:t>
            </a:r>
            <a:r>
              <a:rPr lang="ru-RU" dirty="0" err="1" smtClean="0">
                <a:solidFill>
                  <a:srgbClr val="C00000"/>
                </a:solidFill>
              </a:rPr>
              <a:t>эмпатия</a:t>
            </a:r>
            <a:r>
              <a:rPr lang="ru-RU" dirty="0" smtClean="0">
                <a:solidFill>
                  <a:srgbClr val="C00000"/>
                </a:solidFill>
              </a:rPr>
              <a:t>)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Четвертый уровень – создание эмоциональных пространств, через трансформацию общего поля эмоций и чувств</a:t>
            </a:r>
            <a:r>
              <a:rPr lang="ru-RU" dirty="0" smtClean="0">
                <a:solidFill>
                  <a:srgbClr val="C00000"/>
                </a:solidFill>
              </a:rPr>
              <a:t>.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245</Words>
  <Application>Microsoft Office PowerPoint</Application>
  <PresentationFormat>Экран (4:3)</PresentationFormat>
  <Paragraphs>31</Paragraphs>
  <Slides>10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Развитие творческих способностей и социализация ребенка</vt:lpstr>
      <vt:lpstr>Условия создания системы</vt:lpstr>
      <vt:lpstr>Виды разума</vt:lpstr>
      <vt:lpstr>Уровень ЭQ</vt:lpstr>
      <vt:lpstr>Уровень ЭQ</vt:lpstr>
      <vt:lpstr>Уровень ЭQ</vt:lpstr>
      <vt:lpstr>Слайд 7</vt:lpstr>
      <vt:lpstr>Уровень ЭQ</vt:lpstr>
      <vt:lpstr>Слайд 9</vt:lpstr>
      <vt:lpstr>Слайд 10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творческих способностей и социализация ребенка</dc:title>
  <dc:creator>hp</dc:creator>
  <cp:lastModifiedBy>hp</cp:lastModifiedBy>
  <cp:revision>14</cp:revision>
  <dcterms:created xsi:type="dcterms:W3CDTF">2024-02-28T08:03:41Z</dcterms:created>
  <dcterms:modified xsi:type="dcterms:W3CDTF">2024-03-26T18:01:58Z</dcterms:modified>
</cp:coreProperties>
</file>