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4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5626-A963-4D7E-911B-7F179BC4B3E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53B1-0B5B-4DB7-917C-72D703765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&#1089;&#1084;&#1077;&#1093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&#1069;&#1084;&#1086;&#1094;&#1080;&#1086;&#1085;&#1072;&#1083;&#1100;&#1085;&#1099;&#1081;%20&#1084;&#1072;&#1083;&#1099;&#1096;%20&#1088;&#1077;&#1072;&#1075;&#1080;&#1088;&#1091;&#1077;&#1090;%20&#1085;&#1072;%20&#1084;&#1072;&#1084;&#1080;&#1085;&#1091;%20&#1087;&#1077;&#1089;&#1085;&#1102;.%20&#1057;&#1091;&#1087;&#1077;&#1088;!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Развитие творческих способностей и социализация ребенка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500858" cy="49291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Театральная деятельность:</a:t>
            </a:r>
          </a:p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Исценировка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сказок,сценок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-Ролевые игры в «Дом», «Профессии»</a:t>
            </a:r>
          </a:p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-Тематические игры на улице</a:t>
            </a:r>
          </a:p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-Выразительное чтение стихотворений</a:t>
            </a:r>
          </a:p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-Танцы и песни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ме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Условия</a:t>
            </a:r>
            <a:r>
              <a:rPr lang="ru-RU" dirty="0" smtClean="0">
                <a:solidFill>
                  <a:srgbClr val="00B050"/>
                </a:solidFill>
              </a:rPr>
              <a:t> создания системы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1.Понимание внутренних процессов, происходящих в эмоциональной сфере ребенка(уровень Э</a:t>
            </a:r>
            <a:r>
              <a:rPr lang="en-US" dirty="0" smtClean="0">
                <a:solidFill>
                  <a:srgbClr val="002060"/>
                </a:solidFill>
              </a:rPr>
              <a:t>Q) </a:t>
            </a:r>
            <a:r>
              <a:rPr lang="ru-RU" dirty="0" smtClean="0">
                <a:solidFill>
                  <a:srgbClr val="002060"/>
                </a:solidFill>
              </a:rPr>
              <a:t>и перспективы его развития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2.Создание условий для прорастания творческого потенциала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3.Быть носителем этих способностей, чтобы ребенок вдохновлялся вашим образом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разума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Разум тела (рептильный отдел мозга)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2.Эмоциональный разум (правое полушарие)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3.Разум интеллекта (левое полушарие)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4.Интуиция (</a:t>
            </a:r>
            <a:r>
              <a:rPr lang="ru-RU" dirty="0" err="1" smtClean="0">
                <a:solidFill>
                  <a:srgbClr val="C00000"/>
                </a:solidFill>
              </a:rPr>
              <a:t>лимбический</a:t>
            </a:r>
            <a:r>
              <a:rPr lang="ru-RU" dirty="0" smtClean="0">
                <a:solidFill>
                  <a:srgbClr val="C00000"/>
                </a:solidFill>
              </a:rPr>
              <a:t> отдел мозга)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Э</a:t>
            </a:r>
            <a:r>
              <a:rPr lang="en-US" dirty="0" smtClean="0">
                <a:solidFill>
                  <a:srgbClr val="002060"/>
                </a:solidFill>
              </a:rPr>
              <a:t>Q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Первый уровень – распознавание своих эмоций, состояний и чувств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Э</a:t>
            </a:r>
            <a:r>
              <a:rPr lang="en-US" dirty="0" smtClean="0">
                <a:solidFill>
                  <a:srgbClr val="002060"/>
                </a:solidFill>
              </a:rPr>
              <a:t>Q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Первый уровень – распознавание своих эмоций, состояний и чувств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Второй уровень – умение управлять своими эмоциями (переключать эмоции, переводить из одного состояния в другое)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Э</a:t>
            </a:r>
            <a:r>
              <a:rPr lang="en-US" dirty="0" smtClean="0">
                <a:solidFill>
                  <a:srgbClr val="002060"/>
                </a:solidFill>
              </a:rPr>
              <a:t>Q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Первый уровень – распознавание своих эмоций, состояний и чувств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Второй уровень – умение управлять своими эмоциями (переключать эмоции, переводить из одного состояния в другое)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Третий уровень развития – умение чувствовать то, что чувствуют другие(</a:t>
            </a:r>
            <a:r>
              <a:rPr lang="ru-RU" dirty="0" err="1" smtClean="0">
                <a:solidFill>
                  <a:srgbClr val="C00000"/>
                </a:solidFill>
              </a:rPr>
              <a:t>эмпатия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Эмоциональный малыш реагирует на мамину песню. Супер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00230" y="71435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Э</a:t>
            </a:r>
            <a:r>
              <a:rPr lang="en-US" dirty="0" smtClean="0">
                <a:solidFill>
                  <a:srgbClr val="002060"/>
                </a:solidFill>
              </a:rPr>
              <a:t>Q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Первый уровень – распознавание своих эмоций, состояний и чувств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Второй уровень – умение управлять своими эмоциями (переключать эмоции, переводить из одного состояния в другое)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Третий уровень развития – умение чувствовать то, что чувствуют другие(</a:t>
            </a:r>
            <a:r>
              <a:rPr lang="ru-RU" dirty="0" err="1" smtClean="0">
                <a:solidFill>
                  <a:srgbClr val="C00000"/>
                </a:solidFill>
              </a:rPr>
              <a:t>эмпатия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Четвертый уровень – создание эмоциональных пространств, через трансформацию общего поля эмоций и чувств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245</Words>
  <Application>Microsoft Office PowerPoint</Application>
  <PresentationFormat>Экран (4:3)</PresentationFormat>
  <Paragraphs>31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творческих способностей и социализация ребенка</vt:lpstr>
      <vt:lpstr>Условия создания системы</vt:lpstr>
      <vt:lpstr>Виды разума</vt:lpstr>
      <vt:lpstr>Уровень ЭQ</vt:lpstr>
      <vt:lpstr>Уровень ЭQ</vt:lpstr>
      <vt:lpstr>Уровень ЭQ</vt:lpstr>
      <vt:lpstr>Слайд 7</vt:lpstr>
      <vt:lpstr>Уровень ЭQ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и социализация ребенка</dc:title>
  <dc:creator>hp</dc:creator>
  <cp:lastModifiedBy>hp</cp:lastModifiedBy>
  <cp:revision>14</cp:revision>
  <dcterms:created xsi:type="dcterms:W3CDTF">2024-02-28T08:03:41Z</dcterms:created>
  <dcterms:modified xsi:type="dcterms:W3CDTF">2024-03-26T18:01:58Z</dcterms:modified>
</cp:coreProperties>
</file>