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8" r:id="rId4"/>
    <p:sldId id="264" r:id="rId5"/>
    <p:sldId id="259" r:id="rId6"/>
    <p:sldId id="260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43563D4-4C85-4B57-832C-52E31DDF7C6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DE1DE36-E47A-4C3B-B64A-B4FF4FD3DF2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ленушка\Desktop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763" y="-387424"/>
            <a:ext cx="9314272" cy="82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885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ленушка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265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нушка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29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енушка\Desktop\slid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94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нушка\Desktop\slid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509588"/>
            <a:ext cx="7781925" cy="583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06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енушка\Desktop\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725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ленушка\Desktop\6b2f0da7341713b0711f59c6d8cbd46ea672b7c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396536" cy="705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9774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Аленушка</dc:creator>
  <cp:lastModifiedBy>Аленушка</cp:lastModifiedBy>
  <cp:revision>2</cp:revision>
  <dcterms:created xsi:type="dcterms:W3CDTF">2020-10-27T05:51:29Z</dcterms:created>
  <dcterms:modified xsi:type="dcterms:W3CDTF">2020-10-27T06:02:57Z</dcterms:modified>
</cp:coreProperties>
</file>