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4" r:id="rId5"/>
    <p:sldId id="259" r:id="rId6"/>
    <p:sldId id="26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3563D4-4C85-4B57-832C-52E31DDF7C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E1DE36-E47A-4C3B-B64A-B4FF4FD3DF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ушк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63" y="-387424"/>
            <a:ext cx="9314272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8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нушк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6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нушка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9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нушка\Desktop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4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нушка\Desktop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09588"/>
            <a:ext cx="7781925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6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нушка\Desktop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2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нушка\Desktop\6b2f0da7341713b0711f59c6d8cbd46ea672b7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396536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77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Аленушка</dc:creator>
  <cp:lastModifiedBy>Аленушка</cp:lastModifiedBy>
  <cp:revision>2</cp:revision>
  <dcterms:created xsi:type="dcterms:W3CDTF">2020-10-27T05:51:29Z</dcterms:created>
  <dcterms:modified xsi:type="dcterms:W3CDTF">2020-10-27T06:02:57Z</dcterms:modified>
</cp:coreProperties>
</file>