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6" r:id="rId2"/>
    <p:sldId id="263" r:id="rId3"/>
    <p:sldId id="271" r:id="rId4"/>
    <p:sldId id="256" r:id="rId5"/>
    <p:sldId id="269" r:id="rId6"/>
    <p:sldId id="257" r:id="rId7"/>
    <p:sldId id="258" r:id="rId8"/>
    <p:sldId id="280" r:id="rId9"/>
    <p:sldId id="284" r:id="rId10"/>
    <p:sldId id="261" r:id="rId11"/>
    <p:sldId id="274" r:id="rId12"/>
    <p:sldId id="276" r:id="rId13"/>
    <p:sldId id="278" r:id="rId14"/>
    <p:sldId id="286" r:id="rId15"/>
    <p:sldId id="260" r:id="rId16"/>
    <p:sldId id="265" r:id="rId17"/>
    <p:sldId id="268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907" autoAdjust="0"/>
  </p:normalViewPr>
  <p:slideViewPr>
    <p:cSldViewPr>
      <p:cViewPr varScale="1">
        <p:scale>
          <a:sx n="40" d="100"/>
          <a:sy n="40" d="100"/>
        </p:scale>
        <p:origin x="-4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760A3-8839-4623-80BE-8B6EC47B461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6E10-70E6-48C8-BE8B-3340B3607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3610-75D8-4AD0-ACA5-CCD861E7045A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D2D8-B7E4-4C53-A6BE-19043060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msung\Music\skazochnaya-muzyka-vozmozhno-tema-skazk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\Music\&#1044;&#1077;&#1090;&#1089;&#1082;&#1080;&#1077;%20&#1087;&#1077;&#1089;&#1077;&#1085;&#1082;&#1080;%20-%20&#1055;&#1077;&#1089;&#1077;&#1085;&#1082;&#1072;%20&#1044;&#1102;&#1076;&#1102;&#1082;&#1080;%20&#1041;&#1072;&#1088;&#1073;&#1072;&#1076;&#1086;&#1089;&#1089;&#1082;&#1086;&#1081;%20(&#1086;&#1090;&#1088;&#1099;&#1074;&#1086;&#1082;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amsung\Documents\slide_1.jpg"/>
          <p:cNvPicPr>
            <a:picLocks noChangeAspect="1" noChangeArrowheads="1"/>
          </p:cNvPicPr>
          <p:nvPr/>
        </p:nvPicPr>
        <p:blipFill>
          <a:blip r:embed="rId3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skazochnaya-muzyka-vozmozhno-tema-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620688"/>
            <a:ext cx="9865096" cy="5184576"/>
          </a:xfrm>
        </p:spPr>
      </p:pic>
      <p:pic>
        <p:nvPicPr>
          <p:cNvPr id="8" name="Содержимое 3" descr="images.png"/>
          <p:cNvPicPr>
            <a:picLocks noChangeAspect="1"/>
          </p:cNvPicPr>
          <p:nvPr/>
        </p:nvPicPr>
        <p:blipFill>
          <a:blip r:embed="rId3" cstate="print"/>
          <a:srcRect l="60286" r="16572" b="50131"/>
          <a:stretch>
            <a:fillRect/>
          </a:stretch>
        </p:blipFill>
        <p:spPr>
          <a:xfrm>
            <a:off x="2771800" y="1340768"/>
            <a:ext cx="648072" cy="812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3" descr="images.png"/>
          <p:cNvPicPr>
            <a:picLocks noChangeAspect="1"/>
          </p:cNvPicPr>
          <p:nvPr/>
        </p:nvPicPr>
        <p:blipFill>
          <a:blip r:embed="rId3" cstate="print"/>
          <a:srcRect l="-1428" r="78285" b="50131"/>
          <a:stretch>
            <a:fillRect/>
          </a:stretch>
        </p:blipFill>
        <p:spPr>
          <a:xfrm>
            <a:off x="0" y="4077072"/>
            <a:ext cx="648072" cy="812254"/>
          </a:xfrm>
          <a:prstGeom prst="rect">
            <a:avLst/>
          </a:prstGeom>
        </p:spPr>
      </p:pic>
      <p:pic>
        <p:nvPicPr>
          <p:cNvPr id="6" name="Содержимое 3" descr="images.png"/>
          <p:cNvPicPr>
            <a:picLocks noChangeAspect="1"/>
          </p:cNvPicPr>
          <p:nvPr/>
        </p:nvPicPr>
        <p:blipFill>
          <a:blip r:embed="rId3" cstate="print"/>
          <a:srcRect l="19143" r="62857" b="50131"/>
          <a:stretch>
            <a:fillRect/>
          </a:stretch>
        </p:blipFill>
        <p:spPr>
          <a:xfrm>
            <a:off x="755576" y="2996952"/>
            <a:ext cx="504056" cy="812254"/>
          </a:xfrm>
          <a:prstGeom prst="rect">
            <a:avLst/>
          </a:prstGeom>
        </p:spPr>
      </p:pic>
      <p:pic>
        <p:nvPicPr>
          <p:cNvPr id="7" name="Содержимое 3" descr="images.png"/>
          <p:cNvPicPr>
            <a:picLocks noChangeAspect="1"/>
          </p:cNvPicPr>
          <p:nvPr/>
        </p:nvPicPr>
        <p:blipFill>
          <a:blip r:embed="rId3" cstate="print"/>
          <a:srcRect l="34572" r="37143" b="50131"/>
          <a:stretch>
            <a:fillRect/>
          </a:stretch>
        </p:blipFill>
        <p:spPr>
          <a:xfrm>
            <a:off x="1331640" y="1700808"/>
            <a:ext cx="792088" cy="812254"/>
          </a:xfrm>
          <a:prstGeom prst="rect">
            <a:avLst/>
          </a:prstGeom>
        </p:spPr>
      </p:pic>
      <p:pic>
        <p:nvPicPr>
          <p:cNvPr id="9" name="Содержимое 3" descr="images.png"/>
          <p:cNvPicPr>
            <a:picLocks noChangeAspect="1"/>
          </p:cNvPicPr>
          <p:nvPr/>
        </p:nvPicPr>
        <p:blipFill>
          <a:blip r:embed="rId3" cstate="print"/>
          <a:srcRect l="80857" b="50131"/>
          <a:stretch>
            <a:fillRect/>
          </a:stretch>
        </p:blipFill>
        <p:spPr>
          <a:xfrm>
            <a:off x="4211960" y="1340768"/>
            <a:ext cx="536079" cy="812254"/>
          </a:xfrm>
          <a:prstGeom prst="rect">
            <a:avLst/>
          </a:prstGeom>
        </p:spPr>
      </p:pic>
      <p:pic>
        <p:nvPicPr>
          <p:cNvPr id="10" name="Содержимое 5" descr="images.png"/>
          <p:cNvPicPr>
            <a:picLocks noChangeAspect="1"/>
          </p:cNvPicPr>
          <p:nvPr/>
        </p:nvPicPr>
        <p:blipFill>
          <a:blip r:embed="rId3" cstate="print"/>
          <a:srcRect l="-10286" t="53052" r="79429"/>
          <a:stretch>
            <a:fillRect/>
          </a:stretch>
        </p:blipFill>
        <p:spPr>
          <a:xfrm>
            <a:off x="5148064" y="1268760"/>
            <a:ext cx="864096" cy="764679"/>
          </a:xfrm>
          <a:prstGeom prst="rect">
            <a:avLst/>
          </a:prstGeom>
        </p:spPr>
      </p:pic>
      <p:pic>
        <p:nvPicPr>
          <p:cNvPr id="11" name="Содержимое 5" descr="images.png"/>
          <p:cNvPicPr>
            <a:picLocks noChangeAspect="1"/>
          </p:cNvPicPr>
          <p:nvPr/>
        </p:nvPicPr>
        <p:blipFill>
          <a:blip r:embed="rId3" cstate="print"/>
          <a:srcRect l="20571" t="53052" r="53715"/>
          <a:stretch>
            <a:fillRect/>
          </a:stretch>
        </p:blipFill>
        <p:spPr>
          <a:xfrm>
            <a:off x="6660232" y="1340768"/>
            <a:ext cx="720080" cy="764679"/>
          </a:xfrm>
          <a:prstGeom prst="rect">
            <a:avLst/>
          </a:prstGeom>
        </p:spPr>
      </p:pic>
      <p:pic>
        <p:nvPicPr>
          <p:cNvPr id="12" name="Содержимое 5" descr="images.png"/>
          <p:cNvPicPr>
            <a:picLocks noChangeAspect="1"/>
          </p:cNvPicPr>
          <p:nvPr/>
        </p:nvPicPr>
        <p:blipFill>
          <a:blip r:embed="rId3" cstate="print"/>
          <a:srcRect l="41142" t="53052" r="35715"/>
          <a:stretch>
            <a:fillRect/>
          </a:stretch>
        </p:blipFill>
        <p:spPr>
          <a:xfrm>
            <a:off x="7596336" y="2132856"/>
            <a:ext cx="648072" cy="764679"/>
          </a:xfrm>
          <a:prstGeom prst="rect">
            <a:avLst/>
          </a:prstGeom>
        </p:spPr>
      </p:pic>
      <p:pic>
        <p:nvPicPr>
          <p:cNvPr id="13" name="Содержимое 5" descr="images.png"/>
          <p:cNvPicPr>
            <a:picLocks noChangeAspect="1"/>
          </p:cNvPicPr>
          <p:nvPr/>
        </p:nvPicPr>
        <p:blipFill>
          <a:blip r:embed="rId3" cstate="print"/>
          <a:srcRect l="64284" t="53052" r="12573"/>
          <a:stretch>
            <a:fillRect/>
          </a:stretch>
        </p:blipFill>
        <p:spPr>
          <a:xfrm>
            <a:off x="8100392" y="3212976"/>
            <a:ext cx="648072" cy="764679"/>
          </a:xfrm>
          <a:prstGeom prst="rect">
            <a:avLst/>
          </a:prstGeom>
        </p:spPr>
      </p:pic>
      <p:pic>
        <p:nvPicPr>
          <p:cNvPr id="14" name="Содержимое 5" descr="images.png"/>
          <p:cNvPicPr>
            <a:picLocks noChangeAspect="1"/>
          </p:cNvPicPr>
          <p:nvPr/>
        </p:nvPicPr>
        <p:blipFill>
          <a:blip r:embed="rId3" cstate="print"/>
          <a:srcRect l="84856" t="53052" r="-7998"/>
          <a:stretch>
            <a:fillRect/>
          </a:stretch>
        </p:blipFill>
        <p:spPr>
          <a:xfrm>
            <a:off x="8495928" y="4221088"/>
            <a:ext cx="648072" cy="764679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1.urokimatematiki.ru/e/0012a8-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3845024"/>
          </a:xfrm>
        </p:spPr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6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/>
          <a:stretch>
            <a:fillRect/>
          </a:stretch>
        </p:blipFill>
        <p:spPr bwMode="auto">
          <a:xfrm>
            <a:off x="179512" y="908720"/>
            <a:ext cx="1296144" cy="1646238"/>
          </a:xfrm>
          <a:prstGeom prst="rect">
            <a:avLst/>
          </a:prstGeom>
          <a:noFill/>
        </p:spPr>
      </p:pic>
      <p:pic>
        <p:nvPicPr>
          <p:cNvPr id="8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/>
          <a:stretch>
            <a:fillRect/>
          </a:stretch>
        </p:blipFill>
        <p:spPr bwMode="auto">
          <a:xfrm>
            <a:off x="5364088" y="908720"/>
            <a:ext cx="1296144" cy="1646238"/>
          </a:xfrm>
          <a:prstGeom prst="rect">
            <a:avLst/>
          </a:prstGeom>
          <a:noFill/>
        </p:spPr>
      </p:pic>
      <p:pic>
        <p:nvPicPr>
          <p:cNvPr id="9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/>
          <a:stretch>
            <a:fillRect/>
          </a:stretch>
        </p:blipFill>
        <p:spPr bwMode="auto">
          <a:xfrm>
            <a:off x="4067944" y="908720"/>
            <a:ext cx="1296144" cy="1646238"/>
          </a:xfrm>
          <a:prstGeom prst="rect">
            <a:avLst/>
          </a:prstGeom>
          <a:noFill/>
        </p:spPr>
      </p:pic>
      <p:pic>
        <p:nvPicPr>
          <p:cNvPr id="10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/>
          <a:stretch>
            <a:fillRect/>
          </a:stretch>
        </p:blipFill>
        <p:spPr bwMode="auto">
          <a:xfrm>
            <a:off x="2771800" y="908720"/>
            <a:ext cx="1296144" cy="1646238"/>
          </a:xfrm>
          <a:prstGeom prst="rect">
            <a:avLst/>
          </a:prstGeom>
          <a:noFill/>
        </p:spPr>
      </p:pic>
      <p:pic>
        <p:nvPicPr>
          <p:cNvPr id="11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/>
          <a:stretch>
            <a:fillRect/>
          </a:stretch>
        </p:blipFill>
        <p:spPr bwMode="auto">
          <a:xfrm>
            <a:off x="1475656" y="908720"/>
            <a:ext cx="1296144" cy="1646238"/>
          </a:xfrm>
          <a:prstGeom prst="rect">
            <a:avLst/>
          </a:prstGeom>
          <a:noFill/>
        </p:spPr>
      </p:pic>
      <p:pic>
        <p:nvPicPr>
          <p:cNvPr id="14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b="1476"/>
          <a:stretch>
            <a:fillRect/>
          </a:stretch>
        </p:blipFill>
        <p:spPr bwMode="auto">
          <a:xfrm>
            <a:off x="251520" y="2924944"/>
            <a:ext cx="1438846" cy="1675110"/>
          </a:xfrm>
          <a:prstGeom prst="rect">
            <a:avLst/>
          </a:prstGeom>
          <a:noFill/>
        </p:spPr>
      </p:pic>
      <p:pic>
        <p:nvPicPr>
          <p:cNvPr id="15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r="1325" b="1476"/>
          <a:stretch>
            <a:fillRect/>
          </a:stretch>
        </p:blipFill>
        <p:spPr bwMode="auto">
          <a:xfrm>
            <a:off x="1619672" y="2924944"/>
            <a:ext cx="1368152" cy="1675110"/>
          </a:xfrm>
          <a:prstGeom prst="rect">
            <a:avLst/>
          </a:prstGeom>
          <a:noFill/>
        </p:spPr>
      </p:pic>
      <p:pic>
        <p:nvPicPr>
          <p:cNvPr id="16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b="1476"/>
          <a:stretch>
            <a:fillRect/>
          </a:stretch>
        </p:blipFill>
        <p:spPr bwMode="auto">
          <a:xfrm>
            <a:off x="2987824" y="2924944"/>
            <a:ext cx="1438846" cy="1675110"/>
          </a:xfrm>
          <a:prstGeom prst="rect">
            <a:avLst/>
          </a:prstGeom>
          <a:noFill/>
        </p:spPr>
      </p:pic>
      <p:pic>
        <p:nvPicPr>
          <p:cNvPr id="17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b="1476"/>
          <a:stretch>
            <a:fillRect/>
          </a:stretch>
        </p:blipFill>
        <p:spPr bwMode="auto">
          <a:xfrm>
            <a:off x="4283968" y="2924944"/>
            <a:ext cx="1438846" cy="1675110"/>
          </a:xfrm>
          <a:prstGeom prst="rect">
            <a:avLst/>
          </a:prstGeom>
          <a:noFill/>
        </p:spPr>
      </p:pic>
      <p:pic>
        <p:nvPicPr>
          <p:cNvPr id="18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b="1476"/>
          <a:stretch>
            <a:fillRect/>
          </a:stretch>
        </p:blipFill>
        <p:spPr bwMode="auto">
          <a:xfrm>
            <a:off x="5652120" y="2924944"/>
            <a:ext cx="1438846" cy="1675110"/>
          </a:xfrm>
          <a:prstGeom prst="rect">
            <a:avLst/>
          </a:prstGeom>
          <a:noFill/>
        </p:spPr>
      </p:pic>
      <p:pic>
        <p:nvPicPr>
          <p:cNvPr id="19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b="1476"/>
          <a:stretch>
            <a:fillRect/>
          </a:stretch>
        </p:blipFill>
        <p:spPr bwMode="auto">
          <a:xfrm>
            <a:off x="7020272" y="2924944"/>
            <a:ext cx="1438846" cy="167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3845024"/>
          </a:xfrm>
        </p:spPr>
        <p:txBody>
          <a:bodyPr/>
          <a:lstStyle/>
          <a:p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6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 b="16356"/>
          <a:stretch>
            <a:fillRect/>
          </a:stretch>
        </p:blipFill>
        <p:spPr bwMode="auto">
          <a:xfrm>
            <a:off x="0" y="1988840"/>
            <a:ext cx="1368152" cy="1368152"/>
          </a:xfrm>
          <a:prstGeom prst="rect">
            <a:avLst/>
          </a:prstGeom>
          <a:noFill/>
        </p:spPr>
      </p:pic>
      <p:pic>
        <p:nvPicPr>
          <p:cNvPr id="14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t="21176" r="1325" b="11060"/>
          <a:stretch>
            <a:fillRect/>
          </a:stretch>
        </p:blipFill>
        <p:spPr bwMode="auto">
          <a:xfrm>
            <a:off x="0" y="3356992"/>
            <a:ext cx="1368152" cy="1152128"/>
          </a:xfrm>
          <a:prstGeom prst="rect">
            <a:avLst/>
          </a:prstGeom>
          <a:noFill/>
        </p:spPr>
      </p:pic>
      <p:pic>
        <p:nvPicPr>
          <p:cNvPr id="19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t="21176" r="1325" b="15295"/>
          <a:stretch>
            <a:fillRect/>
          </a:stretch>
        </p:blipFill>
        <p:spPr bwMode="auto">
          <a:xfrm>
            <a:off x="7596336" y="3356992"/>
            <a:ext cx="1368152" cy="1080120"/>
          </a:xfrm>
          <a:prstGeom prst="rect">
            <a:avLst/>
          </a:prstGeom>
          <a:noFill/>
        </p:spPr>
      </p:pic>
      <p:pic>
        <p:nvPicPr>
          <p:cNvPr id="20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t="21176" r="1325" b="11060"/>
          <a:stretch>
            <a:fillRect/>
          </a:stretch>
        </p:blipFill>
        <p:spPr bwMode="auto">
          <a:xfrm>
            <a:off x="1547664" y="3356992"/>
            <a:ext cx="1368152" cy="1152128"/>
          </a:xfrm>
          <a:prstGeom prst="rect">
            <a:avLst/>
          </a:prstGeom>
          <a:noFill/>
        </p:spPr>
      </p:pic>
      <p:pic>
        <p:nvPicPr>
          <p:cNvPr id="21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 b="16356"/>
          <a:stretch>
            <a:fillRect/>
          </a:stretch>
        </p:blipFill>
        <p:spPr bwMode="auto">
          <a:xfrm>
            <a:off x="1547664" y="2060848"/>
            <a:ext cx="1368152" cy="1368152"/>
          </a:xfrm>
          <a:prstGeom prst="rect">
            <a:avLst/>
          </a:prstGeom>
          <a:noFill/>
        </p:spPr>
      </p:pic>
      <p:pic>
        <p:nvPicPr>
          <p:cNvPr id="22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 b="16356"/>
          <a:stretch>
            <a:fillRect/>
          </a:stretch>
        </p:blipFill>
        <p:spPr bwMode="auto">
          <a:xfrm>
            <a:off x="3131840" y="1988840"/>
            <a:ext cx="1368152" cy="1368152"/>
          </a:xfrm>
          <a:prstGeom prst="rect">
            <a:avLst/>
          </a:prstGeom>
          <a:noFill/>
        </p:spPr>
      </p:pic>
      <p:pic>
        <p:nvPicPr>
          <p:cNvPr id="23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t="21176" r="1325" b="11060"/>
          <a:stretch>
            <a:fillRect/>
          </a:stretch>
        </p:blipFill>
        <p:spPr bwMode="auto">
          <a:xfrm>
            <a:off x="3131840" y="3356992"/>
            <a:ext cx="1368152" cy="1152128"/>
          </a:xfrm>
          <a:prstGeom prst="rect">
            <a:avLst/>
          </a:prstGeom>
          <a:noFill/>
        </p:spPr>
      </p:pic>
      <p:pic>
        <p:nvPicPr>
          <p:cNvPr id="24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 b="16356"/>
          <a:stretch>
            <a:fillRect/>
          </a:stretch>
        </p:blipFill>
        <p:spPr bwMode="auto">
          <a:xfrm>
            <a:off x="4644008" y="1988840"/>
            <a:ext cx="1368152" cy="1368152"/>
          </a:xfrm>
          <a:prstGeom prst="rect">
            <a:avLst/>
          </a:prstGeom>
          <a:noFill/>
        </p:spPr>
      </p:pic>
      <p:pic>
        <p:nvPicPr>
          <p:cNvPr id="25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t="21176" r="1325" b="11060"/>
          <a:stretch>
            <a:fillRect/>
          </a:stretch>
        </p:blipFill>
        <p:spPr bwMode="auto">
          <a:xfrm>
            <a:off x="4644008" y="3356992"/>
            <a:ext cx="1368152" cy="1152128"/>
          </a:xfrm>
          <a:prstGeom prst="rect">
            <a:avLst/>
          </a:prstGeom>
          <a:noFill/>
        </p:spPr>
      </p:pic>
      <p:pic>
        <p:nvPicPr>
          <p:cNvPr id="26" name="Picture 2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49530" t="3175" r="26171" b="16356"/>
          <a:stretch>
            <a:fillRect/>
          </a:stretch>
        </p:blipFill>
        <p:spPr bwMode="auto">
          <a:xfrm>
            <a:off x="6156176" y="1988840"/>
            <a:ext cx="1368152" cy="1368152"/>
          </a:xfrm>
          <a:prstGeom prst="rect">
            <a:avLst/>
          </a:prstGeom>
          <a:noFill/>
        </p:spPr>
      </p:pic>
      <p:pic>
        <p:nvPicPr>
          <p:cNvPr id="27" name="Picture 3" descr="C:\Users\я\Desktop\c6900989.jpg"/>
          <p:cNvPicPr>
            <a:picLocks noChangeAspect="1" noChangeArrowheads="1"/>
          </p:cNvPicPr>
          <p:nvPr/>
        </p:nvPicPr>
        <p:blipFill>
          <a:blip r:embed="rId3" cstate="print"/>
          <a:srcRect l="73025" t="21176" r="1325" b="11060"/>
          <a:stretch>
            <a:fillRect/>
          </a:stretch>
        </p:blipFill>
        <p:spPr bwMode="auto">
          <a:xfrm>
            <a:off x="6156176" y="3356992"/>
            <a:ext cx="136815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1.urokimatematiki.ru/e/0012a8-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992" t="-95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Samsung\Document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Samsung\Documents\detskie-onlajn-raskraski-2.jpg"/>
          <p:cNvPicPr>
            <a:picLocks noChangeAspect="1" noChangeArrowheads="1"/>
          </p:cNvPicPr>
          <p:nvPr/>
        </p:nvPicPr>
        <p:blipFill>
          <a:blip r:embed="rId3" cstate="print"/>
          <a:srcRect b="15145"/>
          <a:stretch>
            <a:fillRect/>
          </a:stretch>
        </p:blipFill>
        <p:spPr bwMode="auto">
          <a:xfrm>
            <a:off x="0" y="1412776"/>
            <a:ext cx="6300192" cy="5445224"/>
          </a:xfrm>
          <a:prstGeom prst="rect">
            <a:avLst/>
          </a:prstGeom>
          <a:noFill/>
        </p:spPr>
      </p:pic>
      <p:pic>
        <p:nvPicPr>
          <p:cNvPr id="4" name="Содержимое 3" descr="593b28feacb8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471591" y="4283853"/>
            <a:ext cx="3672409" cy="2574147"/>
          </a:xfrm>
        </p:spPr>
      </p:pic>
      <p:pic>
        <p:nvPicPr>
          <p:cNvPr id="24580" name="Picture 4" descr="C:\Users\Samsung\Documents\1488051339_3330-dobro-pozhalova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0"/>
            <a:ext cx="532859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Samsung\Document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1.urokimatematiki.ru/e/0012a8-00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Samsung\Document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593b28feacb8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Samsung\Documents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fs01.urokimatematiki.ru/e/0012a8-00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uzu4k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55776" y="548680"/>
            <a:ext cx="4392488" cy="5865515"/>
          </a:xfrm>
        </p:spPr>
      </p:pic>
      <p:pic>
        <p:nvPicPr>
          <p:cNvPr id="12" name="Детские песенки - Песенка Дюдюки Барбадосской (отрывок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1.urokimatematiki.ru/e/0012a8-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4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85184"/>
            <a:ext cx="230425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зайка-пазлы зайчик с морковкой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" b="13144"/>
          <a:stretch>
            <a:fillRect/>
          </a:stretch>
        </p:blipFill>
        <p:spPr>
          <a:xfrm>
            <a:off x="-324544" y="0"/>
            <a:ext cx="10225136" cy="6597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1.urokimatematiki.ru/e/0012a8-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620688"/>
            <a:ext cx="9865096" cy="5184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</Words>
  <Application>Microsoft Office PowerPoint</Application>
  <PresentationFormat>Экран (4:3)</PresentationFormat>
  <Paragraphs>2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31</cp:revision>
  <dcterms:created xsi:type="dcterms:W3CDTF">2017-10-28T14:36:03Z</dcterms:created>
  <dcterms:modified xsi:type="dcterms:W3CDTF">2017-11-05T13:25:38Z</dcterms:modified>
</cp:coreProperties>
</file>