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3" r:id="rId6"/>
    <p:sldId id="274" r:id="rId7"/>
    <p:sldId id="275" r:id="rId8"/>
    <p:sldId id="261" r:id="rId9"/>
    <p:sldId id="27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2" autoAdjust="0"/>
    <p:restoredTop sz="94661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A7B48A2-7DDD-4E4A-8E7F-A945CCBA82D8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557CF09-6581-466F-8E92-EA5DC2E54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https://www.pptgrounds.com/wp-content/uploads/2015/01/Lego-Powerpoint-Template-900x6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s://www.pptgrounds.com/wp-content/uploads/2015/01/Lego-Powerpoint-Template-900x6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https://www.pptgrounds.com/wp-content/uploads/2015/01/Lego-Powerpoint-Template-900x6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78695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Познавательно-творческий проект с детьми средней группы «Лучики».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«ЛЕГО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городок»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84984"/>
            <a:ext cx="2650106" cy="3378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14348" y="4429132"/>
            <a:ext cx="7929618" cy="1785950"/>
          </a:xfrm>
        </p:spPr>
        <p:txBody>
          <a:bodyPr/>
          <a:lstStyle/>
          <a:p>
            <a:pPr algn="r"/>
            <a:endParaRPr lang="ru-RU" sz="1400" dirty="0" smtClean="0">
              <a:solidFill>
                <a:schemeClr val="tx1"/>
              </a:solidFill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Новицкая Екатерина Викторовна 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Пустовит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Наталья Александровна</a:t>
            </a: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755576" y="1844824"/>
            <a:ext cx="7858180" cy="1470025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79030">
            <a:off x="353330" y="3174164"/>
            <a:ext cx="2328289" cy="3139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39649">
            <a:off x="6507707" y="3069835"/>
            <a:ext cx="2342039" cy="3157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2869" y="3564756"/>
            <a:ext cx="3244261" cy="2406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357158" y="2285992"/>
            <a:ext cx="8643966" cy="3857652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Является великолепным средством для интеллектуального развития детей, обеспечивающих интеграцию образовательных областей (речевое, познавательное и социально коммуникативное развитие).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Позволяют педагогу сочетать образование, воспитание и развитие детей в режиме игры (учить и обучаться в игре).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Формирует познавательную активность, способствует воспитанию социально активной личности, формирует навыки общения и сотворчества.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Объединяют игру с исследовательской и экспериментальной деятельностью, представляют ребенку возможность экспериментировать и созидать свой собственный мир, где нет границ.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Идея 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сделать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ЛЕГО 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конструирование процессом направляемым, расширить содержание конструкторской деятельности детей, за счет внедрения конструкторов нового поколения, а так же привлечь родителей к  совместному техническому творчеству легла в основу нашего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проекта.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29600" cy="928694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проекта 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2492897"/>
            <a:ext cx="8229600" cy="1944216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Тип проекта.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деятельности: познавательно-творческий.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• По количеству участников: групповой.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•По продолжительности: средней продолжительности ( январь 2022г.).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• Участники проекта: воспитатель, дети, родители средней  группы «Лучики».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• Возраст детей: 4-5 лет.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4005064"/>
            <a:ext cx="3127614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29600" cy="1285884"/>
          </a:xfrm>
        </p:spPr>
        <p:txBody>
          <a:bodyPr/>
          <a:lstStyle/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активности детей среднего возраста через интеграцию образовательных областей в процессе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лего-конструирования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Достижение данной цели предполагается в процессе решения следующих задач: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dirty="0" smtClean="0"/>
              <a:t>1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Обогатить предметно-пространственную развивающую среду с учётом ФГОС ДО, возрастных особенностей,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индивидуально-дифференцированного подхода, подбора игр, материалов, адаптированных для детей среднего возраста.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Организовать  целенаправленную работу по применению ЛЕГО конструкторов  начиная  со  второй младшей и  средней группы.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Повысить образовательный уровень педагогов за счет обучения ЛЕГО- технологии.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Повысить интерес родителей к ЛЕГО -  конструированию через организацию активных форм  работы с родителями и детьми.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785927"/>
            <a:ext cx="871543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формы и методы образовательной деятельности: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Конструирование, творческие исследования, презентация своих моделей соревнования внутри группы;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Словесный (беседа, рассказ, инструктаж, объяснение);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Наглядный ( показ, работа по инструкции);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Практический (сборка моделей);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Репродуктивный метод (восприятие и усвоение готовой информации);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Частично – поисковый (выполнение  вариативных заданий);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Исследовательский метод;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Метод стимулирования и мотивации деятельности (игровые эмоциональные ситуации, похвала, поощрение.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928802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000240"/>
            <a:ext cx="828680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 работы над проектом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I: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«Знакомство» игры-занятия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Лего-городок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«Путешествуй с LEGO» (занятия, приёмы неигрового типа: презентации новых объектов, обмен впечатлениями после конструирования, игры; принятие групповых решений; приёмы на развитие умения объяснять свой замысел.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II: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«Твори, мечтай и развивайся» включает занятий: «На улице Разноцветной», «На улице Новой», «На улице Дружной», (развитие позитивного отношения к собственному «Я», умения выделять главное,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ставить цели и осознавать пути их достижения, взаимодействовать в команде в процессе конструирования и моделирования).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III: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«Юный конструктор» игры - занятия на темы «Улица творчества»,«Площадь Фестивальная»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(формирование осознанного)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Этап IV: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«Я умею, я хочу» - индивидуальные занятия.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928802"/>
            <a:ext cx="85011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в процессе организации совместной деятельности направлении: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Формы взаимодействия, тематика.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Информационное: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Консультации на тему «Родителям о конструкторе ЛЕГО»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«Конструктор ЛЕГО – страна увлекательного детства». Памятка «Что такое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ЛЕГО-конструктор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 Буклет «Игры с ЛЕГО»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Анкетирование: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«Организация ЛЕГО - конструирования в домашних условиях».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Совместная  деятельность: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«Веселый зоопарк», «Детский сад», «Улица будущего», «Город будущего» и др.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Родительское собрание:  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ЛЕГО легче все уметь, с ЛЕГО легче поумнеть».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2952328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Созданные условия будут способствовать развитию познавательной активности детей, достижению оптимального уровня овладения детьми основной общеобразовательной программой по образовательным областям, положительной мотивации и умений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конструирования; разработка методических материалов для педагогов позволит повысить результативность  образовательной деятельности ДОО.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781810"/>
            <a:ext cx="4139952" cy="2963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781810"/>
            <a:ext cx="4067944" cy="2932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488"/>
            <a:ext cx="8229600" cy="85725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проекта значима для развития системы образования, так как способствует: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21484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Обеспечения работы в рамках ФГОС;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Формированию имиджа детского образовательного учреждения;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Удовлетворенность родителей в образовательных услуг ДОУ;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Повышения профессионального уровня педагогов;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Участию педагогов в конкурсах различных уровней;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воспитанников ДОУ в конкурсах, фестивалях робототехники.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441</TotalTime>
  <Words>432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лица</vt:lpstr>
      <vt:lpstr>Познавательно-творческий проект с детьми средней группы «Лучики».  «ЛЕГО-городок»</vt:lpstr>
      <vt:lpstr>Слайд 2</vt:lpstr>
      <vt:lpstr>Паспорт проекта   </vt:lpstr>
      <vt:lpstr>                          Цель проекта: развитие познавательной активности детей среднего возраста через интеграцию образовательных областей в процессе лего-конструирования.   Достижение данной цели предполагается в процессе решения следующих задач:  1 Обогатить предметно-пространственную развивающую среду с учётом ФГОС ДО, возрастных особенностей, системно-деятельностного и индивидуально-дифференцированного подхода, подбора игр, материалов, адаптированных для детей среднего возраста. 2. Организовать  целенаправленную работу по применению ЛЕГО конструкторов  начиная  со  второй младшей и  средней группы. 3. Повысить образовательный уровень педагогов за счет обучения ЛЕГО- технологии. 4. Повысить интерес родителей к ЛЕГО -  конструированию через организацию активных форм  работы с родителями и детьми.  </vt:lpstr>
      <vt:lpstr>Слайд 5</vt:lpstr>
      <vt:lpstr>Слайд 6</vt:lpstr>
      <vt:lpstr>Слайд 7</vt:lpstr>
      <vt:lpstr>Ожидаемые результаты: Созданные условия будут способствовать развитию познавательной активности детей, достижению оптимального уровня овладения детьми основной общеобразовательной программой по образовательным областям, положительной мотивации и умений  Лего- конструирования; разработка методических материалов для педагогов позволит повысить результативность  образовательной деятельности ДОО. </vt:lpstr>
      <vt:lpstr>Реализация проекта значима для развития системы образования, так как способствует: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Volodia</dc:creator>
  <cp:lastModifiedBy>User</cp:lastModifiedBy>
  <cp:revision>47</cp:revision>
  <dcterms:created xsi:type="dcterms:W3CDTF">2017-11-26T11:01:08Z</dcterms:created>
  <dcterms:modified xsi:type="dcterms:W3CDTF">2021-12-02T04:35:05Z</dcterms:modified>
</cp:coreProperties>
</file>