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82" r:id="rId4"/>
    <p:sldId id="257" r:id="rId5"/>
    <p:sldId id="262" r:id="rId6"/>
    <p:sldId id="283" r:id="rId7"/>
    <p:sldId id="258" r:id="rId8"/>
    <p:sldId id="259" r:id="rId9"/>
    <p:sldId id="260" r:id="rId10"/>
    <p:sldId id="285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86" r:id="rId19"/>
    <p:sldId id="269" r:id="rId20"/>
    <p:sldId id="270" r:id="rId21"/>
    <p:sldId id="271" r:id="rId22"/>
    <p:sldId id="274" r:id="rId23"/>
    <p:sldId id="273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9AF4D0"/>
    <a:srgbClr val="CC99FF"/>
    <a:srgbClr val="F2F286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2750" autoAdjust="0"/>
    <p:restoredTop sz="94660"/>
  </p:normalViewPr>
  <p:slideViewPr>
    <p:cSldViewPr>
      <p:cViewPr>
        <p:scale>
          <a:sx n="19" d="100"/>
          <a:sy n="19" d="100"/>
        </p:scale>
        <p:origin x="-2076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9" d="100"/>
        <a:sy n="99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7000"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EE2E7-CE64-4811-9992-9DB9592EFB09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CC440-E790-43B2-B82B-02418B5927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128792" cy="2088232"/>
          </a:xfr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latin typeface="Batang" pitchFamily="18" charset="-127"/>
                <a:ea typeface="Batang" pitchFamily="18" charset="-127"/>
              </a:rPr>
              <a:t>Информационно-коммуникационные технологии в музыкальном развитии детей дошкольного возраста</a:t>
            </a:r>
            <a:endParaRPr lang="ru-RU" sz="32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4365104"/>
            <a:ext cx="3816424" cy="1656184"/>
          </a:xfr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Музыкальный руководитель</a:t>
            </a:r>
          </a:p>
          <a:p>
            <a:r>
              <a:rPr lang="ru-RU" sz="2000" b="1" dirty="0" err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Шведчикова</a:t>
            </a:r>
            <a:r>
              <a:rPr lang="ru-RU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Елена Юрьевна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МАДОУ  Д /С «Алёнушка»</a:t>
            </a:r>
            <a:endParaRPr lang="ru-RU" sz="20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Рисунок 3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933056"/>
            <a:ext cx="2304256" cy="230425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6614"/>
            <a:ext cx="4060180" cy="3010400"/>
          </a:xfrm>
          <a:prstGeom prst="rect">
            <a:avLst/>
          </a:prstGeom>
          <a:ln w="57150">
            <a:solidFill>
              <a:srgbClr val="FF9999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442" r="12346"/>
          <a:stretch/>
        </p:blipFill>
        <p:spPr bwMode="auto">
          <a:xfrm>
            <a:off x="323528" y="3284984"/>
            <a:ext cx="4836763" cy="3168352"/>
          </a:xfrm>
          <a:prstGeom prst="rect">
            <a:avLst/>
          </a:prstGeom>
          <a:noFill/>
          <a:ln w="57150">
            <a:solidFill>
              <a:srgbClr val="FF99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35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31224" cy="93610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Batang" pitchFamily="18" charset="-127"/>
                <a:ea typeface="Batang" pitchFamily="18" charset="-127"/>
              </a:rPr>
              <a:t>МДИ с ИКТ</a:t>
            </a:r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Классификация игр: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Развивающие тембровый слух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На различение высоты звука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На развитие чувства ритма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На различение динамики звука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С музыкально-ритмическими движениями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На развитие интонации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Музыкальный оркестр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На развитие навыков восприятия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Знакомство с инструментами, музыкальная грамота</a:t>
            </a:r>
          </a:p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>Формирующие творческие способности</a:t>
            </a:r>
          </a:p>
          <a:p>
            <a:endParaRPr lang="ru-RU" dirty="0"/>
          </a:p>
        </p:txBody>
      </p:sp>
      <p:pic>
        <p:nvPicPr>
          <p:cNvPr id="15" name="Рисунок 14" descr="sm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700808"/>
            <a:ext cx="2654424" cy="1990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  <a:solidFill>
            <a:srgbClr val="CC99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Восприятие(слушание) музыки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Содержимое 3" descr="YitU_9A7UF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1484784"/>
            <a:ext cx="3672408" cy="489654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92211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Batang" pitchFamily="18" charset="-127"/>
                <a:ea typeface="Batang" pitchFamily="18" charset="-127"/>
              </a:rPr>
              <a:t>Исполнительство(пение)</a:t>
            </a:r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Содержимое 3" descr="7mwoxhAGx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556792"/>
            <a:ext cx="3178448" cy="423793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" name="Рисунок 4" descr="MHiY053x5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556792"/>
            <a:ext cx="3186354" cy="42484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64896" cy="936104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Batang" pitchFamily="18" charset="-127"/>
                <a:ea typeface="Batang" pitchFamily="18" charset="-127"/>
              </a:rPr>
              <a:t>Работа над песней</a:t>
            </a:r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Содержимое 3" descr="JHbsxlyscX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412776"/>
            <a:ext cx="2548047" cy="45259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050" name="Picture 2" descr="D:\МУЗ. РУК\ПРЕЗЕНТАЦИЯ ИКТ\фото для презентации\пение\7mwoxhAGxa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285860"/>
            <a:ext cx="3714776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36904" cy="10081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latin typeface="Batang" pitchFamily="18" charset="-127"/>
                <a:ea typeface="Batang" pitchFamily="18" charset="-127"/>
              </a:rPr>
              <a:t>Музыкально-ритмические движения</a:t>
            </a:r>
            <a:endParaRPr lang="ru-RU" sz="36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Содержимое 3" descr="IMG_20180614_092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7864" y="2708920"/>
            <a:ext cx="5280587" cy="396044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" name="Рисунок 4" descr="img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12776"/>
            <a:ext cx="3648405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0081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latin typeface="Batang" pitchFamily="18" charset="-127"/>
                <a:ea typeface="Batang" pitchFamily="18" charset="-127"/>
              </a:rPr>
              <a:t>Игра на музыкальных </a:t>
            </a:r>
            <a:r>
              <a:rPr lang="ru-RU" sz="3600" b="1" dirty="0" err="1" smtClean="0">
                <a:latin typeface="Batang" pitchFamily="18" charset="-127"/>
                <a:ea typeface="Batang" pitchFamily="18" charset="-127"/>
              </a:rPr>
              <a:t>инструменах</a:t>
            </a:r>
            <a:endParaRPr lang="ru-RU" sz="36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9" name="Рисунок 8" descr="3NY7L_uoWj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1785926"/>
            <a:ext cx="3348372" cy="44644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47248" cy="92211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latin typeface="Batang" pitchFamily="18" charset="-127"/>
                <a:ea typeface="Batang" pitchFamily="18" charset="-127"/>
              </a:rPr>
              <a:t>Развитие творческого потенциала</a:t>
            </a:r>
            <a:endParaRPr lang="ru-RU" sz="36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Рисунок 3" descr="otkrytka-s-dr-devoch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988840"/>
            <a:ext cx="194421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187624" y="3284984"/>
            <a:ext cx="2304256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Какие движения можно придумать, слушая «песенку цветов»?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47864" y="1340768"/>
            <a:ext cx="28083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/>
              <a:t>«Придумай песенку-поздравление для именинника!»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3429000"/>
            <a:ext cx="25202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«Сочини грустную/веселую песенку для колокольчика»</a:t>
            </a:r>
            <a:endParaRPr lang="ru-RU" sz="1400" b="1" dirty="0"/>
          </a:p>
        </p:txBody>
      </p:sp>
      <p:pic>
        <p:nvPicPr>
          <p:cNvPr id="9" name="Рисунок 8" descr="fcfbaa80262b3a5c8c97cfb5d662c35d--nova-merry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077072"/>
            <a:ext cx="2301385" cy="2492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" name="Рисунок 9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221088"/>
            <a:ext cx="3721413" cy="2053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87" t="17257" r="20879" b="7401"/>
          <a:stretch/>
        </p:blipFill>
        <p:spPr bwMode="auto">
          <a:xfrm>
            <a:off x="2699792" y="620688"/>
            <a:ext cx="6125737" cy="577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7471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221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Batang" pitchFamily="18" charset="-127"/>
                <a:ea typeface="Batang" pitchFamily="18" charset="-127"/>
              </a:rPr>
              <a:t>Разнообразие досуга</a:t>
            </a:r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8.userapi.com/c851236/v851236054/15af55/QG5SVV21p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46111" cy="4919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83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Batang" pitchFamily="18" charset="-127"/>
                <a:ea typeface="Batang" pitchFamily="18" charset="-127"/>
              </a:rPr>
              <a:t>Фестивали и конкурсы</a:t>
            </a:r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Содержимое 3" descr="fPUtxYZifu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5586407" cy="28673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" name="Рисунок 4" descr="F3raf5wOaq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4077072"/>
            <a:ext cx="5148064" cy="25740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gelzt_h2s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3429000"/>
            <a:ext cx="5184576" cy="29163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47248" cy="9221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Дистанционное образование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Рисунок 5" descr="-koqvIhnx0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628800"/>
            <a:ext cx="4608512" cy="2592288"/>
          </a:xfrm>
          <a:prstGeom prst="rect">
            <a:avLst/>
          </a:prstGeom>
        </p:spPr>
      </p:pic>
      <p:pic>
        <p:nvPicPr>
          <p:cNvPr id="4" name="Содержимое 3" descr="-660r99ZhB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628801"/>
            <a:ext cx="2376264" cy="4752528"/>
          </a:xfrm>
        </p:spPr>
      </p:pic>
      <p:pic>
        <p:nvPicPr>
          <p:cNvPr id="5" name="Рисунок 4" descr="20200428_1004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972544" y="2668417"/>
            <a:ext cx="4752528" cy="2673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47248" cy="92211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Batang" pitchFamily="18" charset="-127"/>
                <a:ea typeface="Batang" pitchFamily="18" charset="-127"/>
              </a:rPr>
              <a:t>Результаты работы</a:t>
            </a:r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1556792"/>
            <a:ext cx="5904656" cy="23042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900" b="1" dirty="0" smtClean="0">
                <a:ea typeface="Batang" pitchFamily="18" charset="-127"/>
              </a:rPr>
              <a:t> Развили разные виды восприятия и памяти у детей</a:t>
            </a:r>
          </a:p>
          <a:p>
            <a:r>
              <a:rPr lang="ru-RU" sz="1900" b="1" dirty="0" smtClean="0">
                <a:ea typeface="Batang" pitchFamily="18" charset="-127"/>
              </a:rPr>
              <a:t>Расширили ряд тем, доступных для понимания</a:t>
            </a:r>
          </a:p>
          <a:p>
            <a:r>
              <a:rPr lang="ru-RU" sz="1900" b="1" dirty="0" smtClean="0">
                <a:ea typeface="Batang" pitchFamily="18" charset="-127"/>
              </a:rPr>
              <a:t>Воспитали интерес к музыкальной культуре</a:t>
            </a:r>
          </a:p>
          <a:p>
            <a:r>
              <a:rPr lang="ru-RU" sz="1900" b="1" dirty="0" smtClean="0">
                <a:ea typeface="Batang" pitchFamily="18" charset="-127"/>
              </a:rPr>
              <a:t>Развили интегративные качества дошкольника</a:t>
            </a:r>
          </a:p>
          <a:p>
            <a:r>
              <a:rPr lang="ru-RU" sz="1900" b="1" smtClean="0">
                <a:ea typeface="Batang" pitchFamily="18" charset="-127"/>
              </a:rPr>
              <a:t>Организовали взаимодействие </a:t>
            </a:r>
            <a:r>
              <a:rPr lang="ru-RU" sz="1900" b="1" dirty="0" smtClean="0">
                <a:ea typeface="Batang" pitchFamily="18" charset="-127"/>
              </a:rPr>
              <a:t>с родителями</a:t>
            </a:r>
          </a:p>
          <a:p>
            <a:endParaRPr lang="ru-RU" dirty="0"/>
          </a:p>
        </p:txBody>
      </p:sp>
      <p:pic>
        <p:nvPicPr>
          <p:cNvPr id="4" name="Рисунок 3" descr="multide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861048"/>
            <a:ext cx="2905317" cy="270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Batang" pitchFamily="18" charset="-127"/>
                <a:ea typeface="Batang" pitchFamily="18" charset="-127"/>
              </a:rPr>
              <a:t>Планы и перспективы</a:t>
            </a:r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Содержимое 3" descr="iUW7Drsat2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3394472" cy="45259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" name="Рисунок 4" descr="XgLuUlffK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556792"/>
            <a:ext cx="3402377" cy="45365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</a:rPr>
              <a:t>Спасибо за внимание!</a:t>
            </a:r>
            <a:endParaRPr lang="ru-RU" sz="660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zen_doc/1222191/pub_5c081cd028c0d600ab1855d7_5c081cd728c0d600ab1855d9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7056784" cy="4690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01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564" r="8445" b="19877"/>
          <a:stretch/>
        </p:blipFill>
        <p:spPr bwMode="auto">
          <a:xfrm>
            <a:off x="1475656" y="620688"/>
            <a:ext cx="4087464" cy="354530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280024" cy="2991450"/>
          </a:xfrm>
          <a:prstGeom prst="rect">
            <a:avLst/>
          </a:prstGeom>
          <a:ln w="38100">
            <a:solidFill>
              <a:srgbClr val="9AF4D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49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19256" cy="106613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latin typeface="Batang" pitchFamily="18" charset="-127"/>
                <a:ea typeface="Batang" pitchFamily="18" charset="-127"/>
              </a:rPr>
              <a:t>ИКТ в музыкальном развитии детей дошкольного возраста</a:t>
            </a:r>
            <a:endParaRPr lang="ru-RU" sz="36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Содержимое 3" descr="HJLY7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916832"/>
            <a:ext cx="6634973" cy="373538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atin typeface="Batang" pitchFamily="18" charset="-127"/>
                <a:ea typeface="Batang" pitchFamily="18" charset="-127"/>
              </a:rPr>
              <a:t>Преимущества электронных средств обучения</a:t>
            </a:r>
            <a:endParaRPr lang="ru-RU" sz="36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556792"/>
            <a:ext cx="7200800" cy="35283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Быстро передают информацию</a:t>
            </a:r>
          </a:p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Увеличивают способность восприятия</a:t>
            </a:r>
          </a:p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Обеспечивают новый уровень наглядности</a:t>
            </a:r>
          </a:p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Есть возможность использования графической, текстовой и </a:t>
            </a:r>
            <a:r>
              <a:rPr lang="ru-RU" b="1" dirty="0" err="1" smtClean="0">
                <a:latin typeface="Batang" pitchFamily="18" charset="-127"/>
                <a:ea typeface="Batang" pitchFamily="18" charset="-127"/>
              </a:rPr>
              <a:t>аудио-визуальной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 информации</a:t>
            </a:r>
          </a:p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Моделируют новые жизненные ситуации</a:t>
            </a:r>
          </a:p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Быстро обновляют дидактический фонд</a:t>
            </a:r>
          </a:p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Компактное хранение большого объема информации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Рисунок 3" descr="ee0b5e3cea6d5701a2430cad8e38c1b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1712" y="4265712"/>
            <a:ext cx="2592288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86234"/>
            <a:ext cx="3454354" cy="2590766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5" y="746270"/>
            <a:ext cx="3521129" cy="2610722"/>
          </a:xfrm>
          <a:prstGeom prst="rect">
            <a:avLst/>
          </a:prstGeom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D:\МУЗ. РУК\ПРЕЗЕНТАЦИЯ ИКТ\фото для презентации\Новая папка\qVS5w7UaB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56" y="285728"/>
            <a:ext cx="4429124" cy="6572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053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latin typeface="Batang" pitchFamily="18" charset="-127"/>
                <a:ea typeface="Batang" pitchFamily="18" charset="-127"/>
              </a:rPr>
              <a:t>Средства ИКТ, применяемые в практике детского сада</a:t>
            </a:r>
            <a:endParaRPr lang="ru-RU" sz="36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Содержимое 5" descr="Need-to-learn-Computer-call-whatsapp-0569676782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628800"/>
            <a:ext cx="2505075" cy="18192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Рисунок 7" descr="depositphotos_10363801-stock-illustration-видео-проект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700808"/>
            <a:ext cx="2376264" cy="199801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Рисунок 8" descr="принтер-шаржа-268655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5" y="3717032"/>
            <a:ext cx="2618473" cy="1800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0" name="Рисунок 9" descr="unnam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005064"/>
            <a:ext cx="2232248" cy="22322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440160"/>
          </a:xfr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latin typeface="Batang" pitchFamily="18" charset="-127"/>
                <a:ea typeface="Batang" pitchFamily="18" charset="-127"/>
              </a:rPr>
              <a:t>Формы использования ИКТ в деятельности музыкального руководителя</a:t>
            </a:r>
            <a:endParaRPr lang="ru-RU" sz="32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Содержимое 5" descr="второй скрин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2060848"/>
            <a:ext cx="5776643" cy="32493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064896" cy="85010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smtClean="0">
                <a:latin typeface="Batang" pitchFamily="18" charset="-127"/>
                <a:ea typeface="Batang" pitchFamily="18" charset="-127"/>
              </a:rPr>
              <a:t>Использование презентаций</a:t>
            </a:r>
            <a:endParaRPr lang="ru-RU" sz="36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" name="Рисунок 4" descr="RRjhLzmQas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12776"/>
            <a:ext cx="4464496" cy="33101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 descr="IMG_20160630_151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320988"/>
            <a:ext cx="4320480" cy="32403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1801</TotalTime>
  <Words>208</Words>
  <Application>Microsoft Office PowerPoint</Application>
  <PresentationFormat>Экран (4:3)</PresentationFormat>
  <Paragraphs>48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Информационно-коммуникационные технологии в музыкальном развитии детей дошкольного возраста</vt:lpstr>
      <vt:lpstr>Слайд 2</vt:lpstr>
      <vt:lpstr>Слайд 3</vt:lpstr>
      <vt:lpstr>ИКТ в музыкальном развитии детей дошкольного возраста</vt:lpstr>
      <vt:lpstr>Преимущества электронных средств обучения</vt:lpstr>
      <vt:lpstr>Слайд 6</vt:lpstr>
      <vt:lpstr>Средства ИКТ, применяемые в практике детского сада</vt:lpstr>
      <vt:lpstr>Формы использования ИКТ в деятельности музыкального руководителя</vt:lpstr>
      <vt:lpstr>Использование презентаций</vt:lpstr>
      <vt:lpstr>Слайд 10</vt:lpstr>
      <vt:lpstr>МДИ с ИКТ</vt:lpstr>
      <vt:lpstr>Восприятие(слушание) музыки</vt:lpstr>
      <vt:lpstr>Исполнительство(пение)</vt:lpstr>
      <vt:lpstr>Работа над песней</vt:lpstr>
      <vt:lpstr>Музыкально-ритмические движения</vt:lpstr>
      <vt:lpstr>Игра на музыкальных инструменах</vt:lpstr>
      <vt:lpstr>Развитие творческого потенциала</vt:lpstr>
      <vt:lpstr>Слайд 18</vt:lpstr>
      <vt:lpstr>Разнообразие досуга</vt:lpstr>
      <vt:lpstr>Фестивали и конкурсы</vt:lpstr>
      <vt:lpstr>Дистанционное образование</vt:lpstr>
      <vt:lpstr>Результаты работы</vt:lpstr>
      <vt:lpstr>Планы и перспективы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Информационно-коммуникационные технологии в музыкальном развитии детей дошкольного возраста</dc:title>
  <dc:creator>Елена</dc:creator>
  <cp:lastModifiedBy>hp</cp:lastModifiedBy>
  <cp:revision>56</cp:revision>
  <dcterms:created xsi:type="dcterms:W3CDTF">2020-11-04T20:41:08Z</dcterms:created>
  <dcterms:modified xsi:type="dcterms:W3CDTF">2024-07-05T07:04:35Z</dcterms:modified>
</cp:coreProperties>
</file>