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90" r:id="rId5"/>
    <p:sldId id="292" r:id="rId6"/>
    <p:sldId id="293" r:id="rId7"/>
    <p:sldId id="294" r:id="rId8"/>
    <p:sldId id="295" r:id="rId9"/>
    <p:sldId id="297" r:id="rId10"/>
    <p:sldId id="286" r:id="rId11"/>
    <p:sldId id="287" r:id="rId12"/>
    <p:sldId id="288" r:id="rId13"/>
    <p:sldId id="296" r:id="rId14"/>
    <p:sldId id="28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E3FF"/>
    <a:srgbClr val="C6FDBF"/>
    <a:srgbClr val="DEFEDA"/>
    <a:srgbClr val="97F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084" y="-1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02EC94-A7A2-4A31-94B5-CED63A4474CB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FD866D-CA6B-4609-A57E-B029DB67214B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b="1" dirty="0" smtClean="0">
              <a:solidFill>
                <a:schemeClr val="tx1"/>
              </a:solidFill>
            </a:rPr>
            <a:t>Условия организации                      и проведения культурных практик педагогами</a:t>
          </a:r>
          <a:endParaRPr lang="ru-RU" sz="1400" b="1" dirty="0">
            <a:solidFill>
              <a:schemeClr val="tx1"/>
            </a:solidFill>
          </a:endParaRPr>
        </a:p>
      </dgm:t>
    </dgm:pt>
    <dgm:pt modelId="{58F4A441-0015-4027-BFB0-C8AEB99F8521}" type="parTrans" cxnId="{68AB503C-9C98-4D84-98BE-6D01C7A18E63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F82DEBD6-55AF-4282-8E41-97AE3AC4C640}" type="sibTrans" cxnId="{68AB503C-9C98-4D84-98BE-6D01C7A18E63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40B34290-6237-4338-BC5B-7D44C4D81988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Осознанная мотивация педагогов</a:t>
          </a:r>
          <a:endParaRPr lang="ru-RU" sz="1400" b="1" dirty="0">
            <a:solidFill>
              <a:schemeClr val="tx1"/>
            </a:solidFill>
          </a:endParaRPr>
        </a:p>
      </dgm:t>
    </dgm:pt>
    <dgm:pt modelId="{5531548F-85C5-465B-9855-734F488ACF04}" type="parTrans" cxnId="{34854759-AD1C-41E0-A15B-29F1155D8E50}">
      <dgm:prSet custT="1"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3C7C2DEA-87E7-46A5-8A43-A5555173D1E1}" type="sibTrans" cxnId="{34854759-AD1C-41E0-A15B-29F1155D8E50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B7A39932-91B2-4673-9EBA-50647EAB7B61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Организация самостоятельной детской деятельности</a:t>
          </a:r>
          <a:endParaRPr lang="ru-RU" sz="1400" b="1" dirty="0">
            <a:solidFill>
              <a:schemeClr val="tx1"/>
            </a:solidFill>
          </a:endParaRPr>
        </a:p>
      </dgm:t>
    </dgm:pt>
    <dgm:pt modelId="{3E67212A-E056-4727-8D15-75987BF63773}" type="parTrans" cxnId="{E0DAC23D-10DA-400A-90AC-86A392B0B6CA}">
      <dgm:prSet custT="1"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DD2BBA27-052C-4A6E-8657-BB99D81FC6D2}" type="sibTrans" cxnId="{E0DAC23D-10DA-400A-90AC-86A392B0B6CA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F9E6E534-8580-48C0-BAB1-204783AC0AE1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Организация содержания деятельности</a:t>
          </a:r>
          <a:endParaRPr lang="ru-RU" sz="1400" b="1" dirty="0">
            <a:solidFill>
              <a:schemeClr val="tx1"/>
            </a:solidFill>
          </a:endParaRPr>
        </a:p>
      </dgm:t>
    </dgm:pt>
    <dgm:pt modelId="{6A941B03-9956-4C95-AEA6-38294FB70962}" type="parTrans" cxnId="{C46CF68C-FF93-435E-AFB3-988ABFF5B077}">
      <dgm:prSet custT="1"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6D493F0D-DD94-437A-894D-79AF1E3FAA9A}" type="sibTrans" cxnId="{C46CF68C-FF93-435E-AFB3-988ABFF5B07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D64B769C-0B8F-453F-AEBB-C8EF65038768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Компетенция педагога в области культурных практик</a:t>
          </a:r>
          <a:endParaRPr lang="ru-RU" sz="1400" b="1" dirty="0">
            <a:solidFill>
              <a:schemeClr val="tx1"/>
            </a:solidFill>
          </a:endParaRPr>
        </a:p>
      </dgm:t>
    </dgm:pt>
    <dgm:pt modelId="{FEFA4F63-AC4B-4F08-A413-779A6331A6A2}" type="parTrans" cxnId="{B77014B0-EFEC-4B8A-A29D-8C31F0DA34F8}">
      <dgm:prSet custT="1"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92B09417-23C5-463F-ACA9-FF88F6FF06D2}" type="sibTrans" cxnId="{B77014B0-EFEC-4B8A-A29D-8C31F0DA34F8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3911A687-09B1-478B-804B-43C1B99FF1B3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Организация предметно пространственной среды</a:t>
          </a:r>
          <a:endParaRPr lang="ru-RU" sz="1400" b="1" dirty="0">
            <a:solidFill>
              <a:schemeClr val="tx1"/>
            </a:solidFill>
          </a:endParaRPr>
        </a:p>
      </dgm:t>
    </dgm:pt>
    <dgm:pt modelId="{F136ECBB-DA94-44AA-A779-0D843699E0CE}" type="parTrans" cxnId="{F1C6A3AE-640D-4DFE-8CE0-E19421DFA9A5}">
      <dgm:prSet custT="1"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8FDDAC91-21FD-4FF6-B1E2-3517908DEB3D}" type="sibTrans" cxnId="{F1C6A3AE-640D-4DFE-8CE0-E19421DFA9A5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EF30B440-37FF-4523-BBE1-B5C06AE791FA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Создание проблемной ситуации</a:t>
          </a:r>
          <a:endParaRPr lang="ru-RU" sz="1400" b="1" dirty="0">
            <a:solidFill>
              <a:schemeClr val="tx1"/>
            </a:solidFill>
          </a:endParaRPr>
        </a:p>
      </dgm:t>
    </dgm:pt>
    <dgm:pt modelId="{353C3D22-8027-477F-A4A0-D73D1410294B}" type="parTrans" cxnId="{5CB98729-00C5-429E-AB7C-64DB99D2D727}">
      <dgm:prSet custT="1"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0A1FE407-ACC5-4AFD-B2AE-70AD9E580ACB}" type="sibTrans" cxnId="{5CB98729-00C5-429E-AB7C-64DB99D2D72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BA1E3D91-965D-4A80-BE24-ACA6589BA269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Выделение способностей и интересов ребёнка</a:t>
          </a:r>
          <a:endParaRPr lang="ru-RU" sz="1400" b="1" dirty="0">
            <a:solidFill>
              <a:schemeClr val="tx1"/>
            </a:solidFill>
          </a:endParaRPr>
        </a:p>
      </dgm:t>
    </dgm:pt>
    <dgm:pt modelId="{508F2B70-263D-4293-928A-8E00E6242D8C}" type="parTrans" cxnId="{8B4128F0-2ADA-4387-ABED-112A9234B8B8}">
      <dgm:prSet custT="1"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8297B5BF-D969-4FFC-8B84-EDB4279FEDCF}" type="sibTrans" cxnId="{8B4128F0-2ADA-4387-ABED-112A9234B8B8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3FB6B445-7121-4ACD-8E2A-3207480FB7A7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Способность к развитию и поддержке интереса</a:t>
          </a:r>
          <a:endParaRPr lang="ru-RU" sz="1400" b="1" dirty="0">
            <a:solidFill>
              <a:schemeClr val="tx1"/>
            </a:solidFill>
          </a:endParaRPr>
        </a:p>
      </dgm:t>
    </dgm:pt>
    <dgm:pt modelId="{00BC73A5-D60B-4327-AFF1-09C879318166}" type="parTrans" cxnId="{5E98065E-AC50-4D95-A5A8-2F7B5B581522}">
      <dgm:prSet custT="1"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4B8B4E2E-0F9D-40E0-81C5-95D5468279DA}" type="sibTrans" cxnId="{5E98065E-AC50-4D95-A5A8-2F7B5B581522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CBDCEA21-1C80-46E0-AD3F-EF4AF79FFBAC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Способность сочетать темы и формы</a:t>
          </a:r>
          <a:endParaRPr lang="ru-RU" sz="1400" b="1" dirty="0">
            <a:solidFill>
              <a:schemeClr val="tx1"/>
            </a:solidFill>
          </a:endParaRPr>
        </a:p>
      </dgm:t>
    </dgm:pt>
    <dgm:pt modelId="{9F9242BD-A037-42B0-A946-3F515B3CA0D7}" type="parTrans" cxnId="{4A90FF8B-6A78-4249-A169-8271765E47C9}">
      <dgm:prSet custT="1"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809CB5FE-11A9-424B-BBBA-859811640388}" type="sibTrans" cxnId="{4A90FF8B-6A78-4249-A169-8271765E47C9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9EEAFC47-BBAE-4DDF-B6D6-AC2AF3E14725}" type="pres">
      <dgm:prSet presAssocID="{8202EC94-A7A2-4A31-94B5-CED63A4474C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4A0EB7-0FF0-43E1-818E-871164339AE6}" type="pres">
      <dgm:prSet presAssocID="{B8FD866D-CA6B-4609-A57E-B029DB67214B}" presName="centerShape" presStyleLbl="node0" presStyleIdx="0" presStyleCnt="1" custScaleX="198401" custScaleY="143279"/>
      <dgm:spPr/>
      <dgm:t>
        <a:bodyPr/>
        <a:lstStyle/>
        <a:p>
          <a:endParaRPr lang="ru-RU"/>
        </a:p>
      </dgm:t>
    </dgm:pt>
    <dgm:pt modelId="{21BEB5BA-D73A-43BC-A4EC-668C9D67145E}" type="pres">
      <dgm:prSet presAssocID="{5531548F-85C5-465B-9855-734F488ACF04}" presName="parTrans" presStyleLbl="sibTrans2D1" presStyleIdx="0" presStyleCnt="9"/>
      <dgm:spPr/>
      <dgm:t>
        <a:bodyPr/>
        <a:lstStyle/>
        <a:p>
          <a:endParaRPr lang="ru-RU"/>
        </a:p>
      </dgm:t>
    </dgm:pt>
    <dgm:pt modelId="{72E487BB-B741-4DDD-ABC4-D67E75E33946}" type="pres">
      <dgm:prSet presAssocID="{5531548F-85C5-465B-9855-734F488ACF04}" presName="connectorText" presStyleLbl="sibTrans2D1" presStyleIdx="0" presStyleCnt="9"/>
      <dgm:spPr/>
      <dgm:t>
        <a:bodyPr/>
        <a:lstStyle/>
        <a:p>
          <a:endParaRPr lang="ru-RU"/>
        </a:p>
      </dgm:t>
    </dgm:pt>
    <dgm:pt modelId="{41A83FC0-9350-4BF1-9D94-F8A4F6350A3E}" type="pres">
      <dgm:prSet presAssocID="{40B34290-6237-4338-BC5B-7D44C4D81988}" presName="node" presStyleLbl="node1" presStyleIdx="0" presStyleCnt="9" custScaleX="201805" custScaleY="1228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C4842-02B7-4D5B-B667-2E839CB7F51E}" type="pres">
      <dgm:prSet presAssocID="{3E67212A-E056-4727-8D15-75987BF63773}" presName="parTrans" presStyleLbl="sibTrans2D1" presStyleIdx="1" presStyleCnt="9"/>
      <dgm:spPr/>
      <dgm:t>
        <a:bodyPr/>
        <a:lstStyle/>
        <a:p>
          <a:endParaRPr lang="ru-RU"/>
        </a:p>
      </dgm:t>
    </dgm:pt>
    <dgm:pt modelId="{05BF0D9F-ECB9-4157-8289-9EC59058F53D}" type="pres">
      <dgm:prSet presAssocID="{3E67212A-E056-4727-8D15-75987BF63773}" presName="connectorText" presStyleLbl="sibTrans2D1" presStyleIdx="1" presStyleCnt="9"/>
      <dgm:spPr/>
      <dgm:t>
        <a:bodyPr/>
        <a:lstStyle/>
        <a:p>
          <a:endParaRPr lang="ru-RU"/>
        </a:p>
      </dgm:t>
    </dgm:pt>
    <dgm:pt modelId="{D8503955-C322-4FC1-A7E6-8BEF8A3DBE3C}" type="pres">
      <dgm:prSet presAssocID="{B7A39932-91B2-4673-9EBA-50647EAB7B61}" presName="node" presStyleLbl="node1" presStyleIdx="1" presStyleCnt="9" custScaleX="197066" custRadScaleRad="109302" custRadScaleInc="217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DA1374-0B43-49EC-88FA-0A156C93E7C9}" type="pres">
      <dgm:prSet presAssocID="{6A941B03-9956-4C95-AEA6-38294FB70962}" presName="parTrans" presStyleLbl="sibTrans2D1" presStyleIdx="2" presStyleCnt="9"/>
      <dgm:spPr/>
      <dgm:t>
        <a:bodyPr/>
        <a:lstStyle/>
        <a:p>
          <a:endParaRPr lang="ru-RU"/>
        </a:p>
      </dgm:t>
    </dgm:pt>
    <dgm:pt modelId="{58ACF0B9-4249-46F7-9DB1-E1898FD20266}" type="pres">
      <dgm:prSet presAssocID="{6A941B03-9956-4C95-AEA6-38294FB70962}" presName="connectorText" presStyleLbl="sibTrans2D1" presStyleIdx="2" presStyleCnt="9"/>
      <dgm:spPr/>
      <dgm:t>
        <a:bodyPr/>
        <a:lstStyle/>
        <a:p>
          <a:endParaRPr lang="ru-RU"/>
        </a:p>
      </dgm:t>
    </dgm:pt>
    <dgm:pt modelId="{7451B287-C900-4FF7-BC48-7A5CE3B5C8D6}" type="pres">
      <dgm:prSet presAssocID="{F9E6E534-8580-48C0-BAB1-204783AC0AE1}" presName="node" presStyleLbl="node1" presStyleIdx="2" presStyleCnt="9" custScaleX="1872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562D08-BF89-48B8-8724-EB11543E0D72}" type="pres">
      <dgm:prSet presAssocID="{FEFA4F63-AC4B-4F08-A413-779A6331A6A2}" presName="parTrans" presStyleLbl="sibTrans2D1" presStyleIdx="3" presStyleCnt="9"/>
      <dgm:spPr/>
      <dgm:t>
        <a:bodyPr/>
        <a:lstStyle/>
        <a:p>
          <a:endParaRPr lang="ru-RU"/>
        </a:p>
      </dgm:t>
    </dgm:pt>
    <dgm:pt modelId="{FA59A47B-C22D-42EA-8DAA-7DFD38F62AFF}" type="pres">
      <dgm:prSet presAssocID="{FEFA4F63-AC4B-4F08-A413-779A6331A6A2}" presName="connectorText" presStyleLbl="sibTrans2D1" presStyleIdx="3" presStyleCnt="9"/>
      <dgm:spPr/>
      <dgm:t>
        <a:bodyPr/>
        <a:lstStyle/>
        <a:p>
          <a:endParaRPr lang="ru-RU"/>
        </a:p>
      </dgm:t>
    </dgm:pt>
    <dgm:pt modelId="{9CEC88B4-E72C-402F-8D3C-F76B770650F6}" type="pres">
      <dgm:prSet presAssocID="{D64B769C-0B8F-453F-AEBB-C8EF65038768}" presName="node" presStyleLbl="node1" presStyleIdx="3" presStyleCnt="9" custScaleX="195109" custRadScaleRad="107267" custRadScaleInc="-19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8CB95E-DF61-4D22-857B-A4A1B9B0766D}" type="pres">
      <dgm:prSet presAssocID="{F136ECBB-DA94-44AA-A779-0D843699E0CE}" presName="parTrans" presStyleLbl="sibTrans2D1" presStyleIdx="4" presStyleCnt="9"/>
      <dgm:spPr/>
      <dgm:t>
        <a:bodyPr/>
        <a:lstStyle/>
        <a:p>
          <a:endParaRPr lang="ru-RU"/>
        </a:p>
      </dgm:t>
    </dgm:pt>
    <dgm:pt modelId="{93DBC67A-7AF8-43EA-9E46-4BF7EB988028}" type="pres">
      <dgm:prSet presAssocID="{F136ECBB-DA94-44AA-A779-0D843699E0CE}" presName="connectorText" presStyleLbl="sibTrans2D1" presStyleIdx="4" presStyleCnt="9"/>
      <dgm:spPr/>
      <dgm:t>
        <a:bodyPr/>
        <a:lstStyle/>
        <a:p>
          <a:endParaRPr lang="ru-RU"/>
        </a:p>
      </dgm:t>
    </dgm:pt>
    <dgm:pt modelId="{5A8034D3-F160-460C-B594-4DE6F97543D8}" type="pres">
      <dgm:prSet presAssocID="{3911A687-09B1-478B-804B-43C1B99FF1B3}" presName="node" presStyleLbl="node1" presStyleIdx="4" presStyleCnt="9" custScaleX="220741" custRadScaleRad="108856" custRadScaleInc="-617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29344E-09C6-4195-A80F-0117B225CEE2}" type="pres">
      <dgm:prSet presAssocID="{353C3D22-8027-477F-A4A0-D73D1410294B}" presName="parTrans" presStyleLbl="sibTrans2D1" presStyleIdx="5" presStyleCnt="9"/>
      <dgm:spPr/>
      <dgm:t>
        <a:bodyPr/>
        <a:lstStyle/>
        <a:p>
          <a:endParaRPr lang="ru-RU"/>
        </a:p>
      </dgm:t>
    </dgm:pt>
    <dgm:pt modelId="{6AFC798E-6515-4253-BA4E-4B0F3777A543}" type="pres">
      <dgm:prSet presAssocID="{353C3D22-8027-477F-A4A0-D73D1410294B}" presName="connectorText" presStyleLbl="sibTrans2D1" presStyleIdx="5" presStyleCnt="9"/>
      <dgm:spPr/>
      <dgm:t>
        <a:bodyPr/>
        <a:lstStyle/>
        <a:p>
          <a:endParaRPr lang="ru-RU"/>
        </a:p>
      </dgm:t>
    </dgm:pt>
    <dgm:pt modelId="{DFF887DA-147A-4D60-A71B-20FDDFBAAE3D}" type="pres">
      <dgm:prSet presAssocID="{EF30B440-37FF-4523-BBE1-B5C06AE791FA}" presName="node" presStyleLbl="node1" presStyleIdx="5" presStyleCnt="9" custScaleX="198499" custScaleY="111941" custRadScaleRad="97544" custRadScaleInc="36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7BA792-F797-4A8B-942D-31195FF27258}" type="pres">
      <dgm:prSet presAssocID="{508F2B70-263D-4293-928A-8E00E6242D8C}" presName="parTrans" presStyleLbl="sibTrans2D1" presStyleIdx="6" presStyleCnt="9"/>
      <dgm:spPr/>
      <dgm:t>
        <a:bodyPr/>
        <a:lstStyle/>
        <a:p>
          <a:endParaRPr lang="ru-RU"/>
        </a:p>
      </dgm:t>
    </dgm:pt>
    <dgm:pt modelId="{ED2FF34B-4729-44ED-BB01-7BA0E91CB03B}" type="pres">
      <dgm:prSet presAssocID="{508F2B70-263D-4293-928A-8E00E6242D8C}" presName="connectorText" presStyleLbl="sibTrans2D1" presStyleIdx="6" presStyleCnt="9"/>
      <dgm:spPr/>
      <dgm:t>
        <a:bodyPr/>
        <a:lstStyle/>
        <a:p>
          <a:endParaRPr lang="ru-RU"/>
        </a:p>
      </dgm:t>
    </dgm:pt>
    <dgm:pt modelId="{A5281B0D-E33C-48FD-8193-22A41468028B}" type="pres">
      <dgm:prSet presAssocID="{BA1E3D91-965D-4A80-BE24-ACA6589BA269}" presName="node" presStyleLbl="node1" presStyleIdx="6" presStyleCnt="9" custScaleX="179445" custRadScaleRad="106769" custRadScaleInc="21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E6C16-248E-40E0-A4FD-A1D1E3BD4CCF}" type="pres">
      <dgm:prSet presAssocID="{00BC73A5-D60B-4327-AFF1-09C879318166}" presName="parTrans" presStyleLbl="sibTrans2D1" presStyleIdx="7" presStyleCnt="9"/>
      <dgm:spPr/>
      <dgm:t>
        <a:bodyPr/>
        <a:lstStyle/>
        <a:p>
          <a:endParaRPr lang="ru-RU"/>
        </a:p>
      </dgm:t>
    </dgm:pt>
    <dgm:pt modelId="{1670E037-E40D-488D-AD99-83BCEA76A1AB}" type="pres">
      <dgm:prSet presAssocID="{00BC73A5-D60B-4327-AFF1-09C879318166}" presName="connectorText" presStyleLbl="sibTrans2D1" presStyleIdx="7" presStyleCnt="9"/>
      <dgm:spPr/>
      <dgm:t>
        <a:bodyPr/>
        <a:lstStyle/>
        <a:p>
          <a:endParaRPr lang="ru-RU"/>
        </a:p>
      </dgm:t>
    </dgm:pt>
    <dgm:pt modelId="{C0A5AF9A-ECB5-48C4-8F02-6AFFE1658DA6}" type="pres">
      <dgm:prSet presAssocID="{3FB6B445-7121-4ACD-8E2A-3207480FB7A7}" presName="node" presStyleLbl="node1" presStyleIdx="7" presStyleCnt="9" custScaleX="169666" custRadScaleRad="117742" custRadScaleInc="-74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E1BAEA-26F5-42B9-9005-8C07546BBBBA}" type="pres">
      <dgm:prSet presAssocID="{9F9242BD-A037-42B0-A946-3F515B3CA0D7}" presName="parTrans" presStyleLbl="sibTrans2D1" presStyleIdx="8" presStyleCnt="9"/>
      <dgm:spPr/>
      <dgm:t>
        <a:bodyPr/>
        <a:lstStyle/>
        <a:p>
          <a:endParaRPr lang="ru-RU"/>
        </a:p>
      </dgm:t>
    </dgm:pt>
    <dgm:pt modelId="{DCD0A961-EB81-48CC-8DCC-F25480F264AA}" type="pres">
      <dgm:prSet presAssocID="{9F9242BD-A037-42B0-A946-3F515B3CA0D7}" presName="connectorText" presStyleLbl="sibTrans2D1" presStyleIdx="8" presStyleCnt="9"/>
      <dgm:spPr/>
      <dgm:t>
        <a:bodyPr/>
        <a:lstStyle/>
        <a:p>
          <a:endParaRPr lang="ru-RU"/>
        </a:p>
      </dgm:t>
    </dgm:pt>
    <dgm:pt modelId="{2F0EF684-828B-4C04-A605-0A8DF9E5E53F}" type="pres">
      <dgm:prSet presAssocID="{CBDCEA21-1C80-46E0-AD3F-EF4AF79FFBAC}" presName="node" presStyleLbl="node1" presStyleIdx="8" presStyleCnt="9" custScaleX="160128" custScaleY="88267" custRadScaleRad="103695" custRadScaleInc="-118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32F5AA-084D-4C72-80D1-2328DD7774D7}" type="presOf" srcId="{9F9242BD-A037-42B0-A946-3F515B3CA0D7}" destId="{3AE1BAEA-26F5-42B9-9005-8C07546BBBBA}" srcOrd="0" destOrd="0" presId="urn:microsoft.com/office/officeart/2005/8/layout/radial5"/>
    <dgm:cxn modelId="{0E4FD794-EFE8-4928-8E83-6DA187B2D8A9}" type="presOf" srcId="{3E67212A-E056-4727-8D15-75987BF63773}" destId="{9E3C4842-02B7-4D5B-B667-2E839CB7F51E}" srcOrd="0" destOrd="0" presId="urn:microsoft.com/office/officeart/2005/8/layout/radial5"/>
    <dgm:cxn modelId="{8A18CE6F-399E-447D-B259-A0D2FDF981C5}" type="presOf" srcId="{D64B769C-0B8F-453F-AEBB-C8EF65038768}" destId="{9CEC88B4-E72C-402F-8D3C-F76B770650F6}" srcOrd="0" destOrd="0" presId="urn:microsoft.com/office/officeart/2005/8/layout/radial5"/>
    <dgm:cxn modelId="{3E5F145C-D12B-4116-995F-314D731CCD8C}" type="presOf" srcId="{353C3D22-8027-477F-A4A0-D73D1410294B}" destId="{6AFC798E-6515-4253-BA4E-4B0F3777A543}" srcOrd="1" destOrd="0" presId="urn:microsoft.com/office/officeart/2005/8/layout/radial5"/>
    <dgm:cxn modelId="{6F275325-1261-4571-AF7A-C3C2BE1B09C9}" type="presOf" srcId="{6A941B03-9956-4C95-AEA6-38294FB70962}" destId="{F3DA1374-0B43-49EC-88FA-0A156C93E7C9}" srcOrd="0" destOrd="0" presId="urn:microsoft.com/office/officeart/2005/8/layout/radial5"/>
    <dgm:cxn modelId="{D198E984-FE12-4F45-A241-D360D8B89620}" type="presOf" srcId="{353C3D22-8027-477F-A4A0-D73D1410294B}" destId="{1F29344E-09C6-4195-A80F-0117B225CEE2}" srcOrd="0" destOrd="0" presId="urn:microsoft.com/office/officeart/2005/8/layout/radial5"/>
    <dgm:cxn modelId="{0DD4ED90-3A67-4C5F-BA0E-5B63D1422120}" type="presOf" srcId="{9F9242BD-A037-42B0-A946-3F515B3CA0D7}" destId="{DCD0A961-EB81-48CC-8DCC-F25480F264AA}" srcOrd="1" destOrd="0" presId="urn:microsoft.com/office/officeart/2005/8/layout/radial5"/>
    <dgm:cxn modelId="{815E0919-F55F-47C2-9011-52BEFF292D66}" type="presOf" srcId="{BA1E3D91-965D-4A80-BE24-ACA6589BA269}" destId="{A5281B0D-E33C-48FD-8193-22A41468028B}" srcOrd="0" destOrd="0" presId="urn:microsoft.com/office/officeart/2005/8/layout/radial5"/>
    <dgm:cxn modelId="{5E98065E-AC50-4D95-A5A8-2F7B5B581522}" srcId="{B8FD866D-CA6B-4609-A57E-B029DB67214B}" destId="{3FB6B445-7121-4ACD-8E2A-3207480FB7A7}" srcOrd="7" destOrd="0" parTransId="{00BC73A5-D60B-4327-AFF1-09C879318166}" sibTransId="{4B8B4E2E-0F9D-40E0-81C5-95D5468279DA}"/>
    <dgm:cxn modelId="{C5D077F7-12AF-4548-B743-A130C9EF0A88}" type="presOf" srcId="{F9E6E534-8580-48C0-BAB1-204783AC0AE1}" destId="{7451B287-C900-4FF7-BC48-7A5CE3B5C8D6}" srcOrd="0" destOrd="0" presId="urn:microsoft.com/office/officeart/2005/8/layout/radial5"/>
    <dgm:cxn modelId="{58332EA9-8DFA-4963-8670-DE0392337641}" type="presOf" srcId="{3911A687-09B1-478B-804B-43C1B99FF1B3}" destId="{5A8034D3-F160-460C-B594-4DE6F97543D8}" srcOrd="0" destOrd="0" presId="urn:microsoft.com/office/officeart/2005/8/layout/radial5"/>
    <dgm:cxn modelId="{5CB98729-00C5-429E-AB7C-64DB99D2D727}" srcId="{B8FD866D-CA6B-4609-A57E-B029DB67214B}" destId="{EF30B440-37FF-4523-BBE1-B5C06AE791FA}" srcOrd="5" destOrd="0" parTransId="{353C3D22-8027-477F-A4A0-D73D1410294B}" sibTransId="{0A1FE407-ACC5-4AFD-B2AE-70AD9E580ACB}"/>
    <dgm:cxn modelId="{5BF95E27-A327-4EB2-938B-FE48BC712787}" type="presOf" srcId="{00BC73A5-D60B-4327-AFF1-09C879318166}" destId="{1670E037-E40D-488D-AD99-83BCEA76A1AB}" srcOrd="1" destOrd="0" presId="urn:microsoft.com/office/officeart/2005/8/layout/radial5"/>
    <dgm:cxn modelId="{3EA60031-B939-40B5-8C8C-671DBD11D597}" type="presOf" srcId="{CBDCEA21-1C80-46E0-AD3F-EF4AF79FFBAC}" destId="{2F0EF684-828B-4C04-A605-0A8DF9E5E53F}" srcOrd="0" destOrd="0" presId="urn:microsoft.com/office/officeart/2005/8/layout/radial5"/>
    <dgm:cxn modelId="{34854759-AD1C-41E0-A15B-29F1155D8E50}" srcId="{B8FD866D-CA6B-4609-A57E-B029DB67214B}" destId="{40B34290-6237-4338-BC5B-7D44C4D81988}" srcOrd="0" destOrd="0" parTransId="{5531548F-85C5-465B-9855-734F488ACF04}" sibTransId="{3C7C2DEA-87E7-46A5-8A43-A5555173D1E1}"/>
    <dgm:cxn modelId="{265149C1-F724-457B-A372-716BB0274F20}" type="presOf" srcId="{40B34290-6237-4338-BC5B-7D44C4D81988}" destId="{41A83FC0-9350-4BF1-9D94-F8A4F6350A3E}" srcOrd="0" destOrd="0" presId="urn:microsoft.com/office/officeart/2005/8/layout/radial5"/>
    <dgm:cxn modelId="{F1C6A3AE-640D-4DFE-8CE0-E19421DFA9A5}" srcId="{B8FD866D-CA6B-4609-A57E-B029DB67214B}" destId="{3911A687-09B1-478B-804B-43C1B99FF1B3}" srcOrd="4" destOrd="0" parTransId="{F136ECBB-DA94-44AA-A779-0D843699E0CE}" sibTransId="{8FDDAC91-21FD-4FF6-B1E2-3517908DEB3D}"/>
    <dgm:cxn modelId="{0EE33487-C9B1-4C96-ADAC-3314D12501F6}" type="presOf" srcId="{00BC73A5-D60B-4327-AFF1-09C879318166}" destId="{9B7E6C16-248E-40E0-A4FD-A1D1E3BD4CCF}" srcOrd="0" destOrd="0" presId="urn:microsoft.com/office/officeart/2005/8/layout/radial5"/>
    <dgm:cxn modelId="{1D2BEBB8-F139-4C72-AB36-72373F768D34}" type="presOf" srcId="{FEFA4F63-AC4B-4F08-A413-779A6331A6A2}" destId="{FA59A47B-C22D-42EA-8DAA-7DFD38F62AFF}" srcOrd="1" destOrd="0" presId="urn:microsoft.com/office/officeart/2005/8/layout/radial5"/>
    <dgm:cxn modelId="{68AB503C-9C98-4D84-98BE-6D01C7A18E63}" srcId="{8202EC94-A7A2-4A31-94B5-CED63A4474CB}" destId="{B8FD866D-CA6B-4609-A57E-B029DB67214B}" srcOrd="0" destOrd="0" parTransId="{58F4A441-0015-4027-BFB0-C8AEB99F8521}" sibTransId="{F82DEBD6-55AF-4282-8E41-97AE3AC4C640}"/>
    <dgm:cxn modelId="{2B837AD1-3BB5-4463-B821-F4B1986F52E0}" type="presOf" srcId="{B7A39932-91B2-4673-9EBA-50647EAB7B61}" destId="{D8503955-C322-4FC1-A7E6-8BEF8A3DBE3C}" srcOrd="0" destOrd="0" presId="urn:microsoft.com/office/officeart/2005/8/layout/radial5"/>
    <dgm:cxn modelId="{5528ADFF-9802-41D6-A308-A77467A2F30B}" type="presOf" srcId="{3FB6B445-7121-4ACD-8E2A-3207480FB7A7}" destId="{C0A5AF9A-ECB5-48C4-8F02-6AFFE1658DA6}" srcOrd="0" destOrd="0" presId="urn:microsoft.com/office/officeart/2005/8/layout/radial5"/>
    <dgm:cxn modelId="{2C5D7FC3-0564-43DC-8409-F7BB5D736B32}" type="presOf" srcId="{F136ECBB-DA94-44AA-A779-0D843699E0CE}" destId="{93DBC67A-7AF8-43EA-9E46-4BF7EB988028}" srcOrd="1" destOrd="0" presId="urn:microsoft.com/office/officeart/2005/8/layout/radial5"/>
    <dgm:cxn modelId="{35A291B7-C99F-48D0-B785-42389BA27D9D}" type="presOf" srcId="{FEFA4F63-AC4B-4F08-A413-779A6331A6A2}" destId="{C4562D08-BF89-48B8-8724-EB11543E0D72}" srcOrd="0" destOrd="0" presId="urn:microsoft.com/office/officeart/2005/8/layout/radial5"/>
    <dgm:cxn modelId="{E0DAC23D-10DA-400A-90AC-86A392B0B6CA}" srcId="{B8FD866D-CA6B-4609-A57E-B029DB67214B}" destId="{B7A39932-91B2-4673-9EBA-50647EAB7B61}" srcOrd="1" destOrd="0" parTransId="{3E67212A-E056-4727-8D15-75987BF63773}" sibTransId="{DD2BBA27-052C-4A6E-8657-BB99D81FC6D2}"/>
    <dgm:cxn modelId="{07C70BCA-9BFA-48BB-8F16-0915C59EBF62}" type="presOf" srcId="{B8FD866D-CA6B-4609-A57E-B029DB67214B}" destId="{114A0EB7-0FF0-43E1-818E-871164339AE6}" srcOrd="0" destOrd="0" presId="urn:microsoft.com/office/officeart/2005/8/layout/radial5"/>
    <dgm:cxn modelId="{C46CF68C-FF93-435E-AFB3-988ABFF5B077}" srcId="{B8FD866D-CA6B-4609-A57E-B029DB67214B}" destId="{F9E6E534-8580-48C0-BAB1-204783AC0AE1}" srcOrd="2" destOrd="0" parTransId="{6A941B03-9956-4C95-AEA6-38294FB70962}" sibTransId="{6D493F0D-DD94-437A-894D-79AF1E3FAA9A}"/>
    <dgm:cxn modelId="{F5664494-FB54-44BB-9BCC-110F4C7DEAF8}" type="presOf" srcId="{EF30B440-37FF-4523-BBE1-B5C06AE791FA}" destId="{DFF887DA-147A-4D60-A71B-20FDDFBAAE3D}" srcOrd="0" destOrd="0" presId="urn:microsoft.com/office/officeart/2005/8/layout/radial5"/>
    <dgm:cxn modelId="{7F508503-0928-4ED2-B623-FD27C135D2FF}" type="presOf" srcId="{6A941B03-9956-4C95-AEA6-38294FB70962}" destId="{58ACF0B9-4249-46F7-9DB1-E1898FD20266}" srcOrd="1" destOrd="0" presId="urn:microsoft.com/office/officeart/2005/8/layout/radial5"/>
    <dgm:cxn modelId="{4CEC9F61-D5BA-414D-9834-4E9F3A444223}" type="presOf" srcId="{8202EC94-A7A2-4A31-94B5-CED63A4474CB}" destId="{9EEAFC47-BBAE-4DDF-B6D6-AC2AF3E14725}" srcOrd="0" destOrd="0" presId="urn:microsoft.com/office/officeart/2005/8/layout/radial5"/>
    <dgm:cxn modelId="{52945357-3093-4C04-BF15-C7B83EC4CF39}" type="presOf" srcId="{5531548F-85C5-465B-9855-734F488ACF04}" destId="{72E487BB-B741-4DDD-ABC4-D67E75E33946}" srcOrd="1" destOrd="0" presId="urn:microsoft.com/office/officeart/2005/8/layout/radial5"/>
    <dgm:cxn modelId="{91A121FA-140D-4F34-AC20-4F3D4092EFAB}" type="presOf" srcId="{5531548F-85C5-465B-9855-734F488ACF04}" destId="{21BEB5BA-D73A-43BC-A4EC-668C9D67145E}" srcOrd="0" destOrd="0" presId="urn:microsoft.com/office/officeart/2005/8/layout/radial5"/>
    <dgm:cxn modelId="{B77014B0-EFEC-4B8A-A29D-8C31F0DA34F8}" srcId="{B8FD866D-CA6B-4609-A57E-B029DB67214B}" destId="{D64B769C-0B8F-453F-AEBB-C8EF65038768}" srcOrd="3" destOrd="0" parTransId="{FEFA4F63-AC4B-4F08-A413-779A6331A6A2}" sibTransId="{92B09417-23C5-463F-ACA9-FF88F6FF06D2}"/>
    <dgm:cxn modelId="{02963C26-13B5-4A0A-A538-42E3AE3AA16B}" type="presOf" srcId="{508F2B70-263D-4293-928A-8E00E6242D8C}" destId="{ED2FF34B-4729-44ED-BB01-7BA0E91CB03B}" srcOrd="1" destOrd="0" presId="urn:microsoft.com/office/officeart/2005/8/layout/radial5"/>
    <dgm:cxn modelId="{8B4128F0-2ADA-4387-ABED-112A9234B8B8}" srcId="{B8FD866D-CA6B-4609-A57E-B029DB67214B}" destId="{BA1E3D91-965D-4A80-BE24-ACA6589BA269}" srcOrd="6" destOrd="0" parTransId="{508F2B70-263D-4293-928A-8E00E6242D8C}" sibTransId="{8297B5BF-D969-4FFC-8B84-EDB4279FEDCF}"/>
    <dgm:cxn modelId="{B8257DED-85B7-455E-827E-7EA640B1D3AA}" type="presOf" srcId="{508F2B70-263D-4293-928A-8E00E6242D8C}" destId="{617BA792-F797-4A8B-942D-31195FF27258}" srcOrd="0" destOrd="0" presId="urn:microsoft.com/office/officeart/2005/8/layout/radial5"/>
    <dgm:cxn modelId="{4A90FF8B-6A78-4249-A169-8271765E47C9}" srcId="{B8FD866D-CA6B-4609-A57E-B029DB67214B}" destId="{CBDCEA21-1C80-46E0-AD3F-EF4AF79FFBAC}" srcOrd="8" destOrd="0" parTransId="{9F9242BD-A037-42B0-A946-3F515B3CA0D7}" sibTransId="{809CB5FE-11A9-424B-BBBA-859811640388}"/>
    <dgm:cxn modelId="{EA58EC99-F1E9-4700-BD5B-6FB8C5467DF3}" type="presOf" srcId="{3E67212A-E056-4727-8D15-75987BF63773}" destId="{05BF0D9F-ECB9-4157-8289-9EC59058F53D}" srcOrd="1" destOrd="0" presId="urn:microsoft.com/office/officeart/2005/8/layout/radial5"/>
    <dgm:cxn modelId="{00451BC1-761B-46B3-B7FE-AF03E9BE8C7A}" type="presOf" srcId="{F136ECBB-DA94-44AA-A779-0D843699E0CE}" destId="{F48CB95E-DF61-4D22-857B-A4A1B9B0766D}" srcOrd="0" destOrd="0" presId="urn:microsoft.com/office/officeart/2005/8/layout/radial5"/>
    <dgm:cxn modelId="{43A22B12-1431-4AAA-BDE1-32B068856CC2}" type="presParOf" srcId="{9EEAFC47-BBAE-4DDF-B6D6-AC2AF3E14725}" destId="{114A0EB7-0FF0-43E1-818E-871164339AE6}" srcOrd="0" destOrd="0" presId="urn:microsoft.com/office/officeart/2005/8/layout/radial5"/>
    <dgm:cxn modelId="{883E8DF0-2610-4F35-A050-E4B2A950795A}" type="presParOf" srcId="{9EEAFC47-BBAE-4DDF-B6D6-AC2AF3E14725}" destId="{21BEB5BA-D73A-43BC-A4EC-668C9D67145E}" srcOrd="1" destOrd="0" presId="urn:microsoft.com/office/officeart/2005/8/layout/radial5"/>
    <dgm:cxn modelId="{1EA9F235-2DC4-46AF-9B08-8966AA776008}" type="presParOf" srcId="{21BEB5BA-D73A-43BC-A4EC-668C9D67145E}" destId="{72E487BB-B741-4DDD-ABC4-D67E75E33946}" srcOrd="0" destOrd="0" presId="urn:microsoft.com/office/officeart/2005/8/layout/radial5"/>
    <dgm:cxn modelId="{1AFDE6E0-1150-4ACE-8B90-2DC3AA29539E}" type="presParOf" srcId="{9EEAFC47-BBAE-4DDF-B6D6-AC2AF3E14725}" destId="{41A83FC0-9350-4BF1-9D94-F8A4F6350A3E}" srcOrd="2" destOrd="0" presId="urn:microsoft.com/office/officeart/2005/8/layout/radial5"/>
    <dgm:cxn modelId="{400B3281-51EE-41D9-9207-EA616ECC03C1}" type="presParOf" srcId="{9EEAFC47-BBAE-4DDF-B6D6-AC2AF3E14725}" destId="{9E3C4842-02B7-4D5B-B667-2E839CB7F51E}" srcOrd="3" destOrd="0" presId="urn:microsoft.com/office/officeart/2005/8/layout/radial5"/>
    <dgm:cxn modelId="{59390D10-78C1-4B44-8BF6-8445E46D1F72}" type="presParOf" srcId="{9E3C4842-02B7-4D5B-B667-2E839CB7F51E}" destId="{05BF0D9F-ECB9-4157-8289-9EC59058F53D}" srcOrd="0" destOrd="0" presId="urn:microsoft.com/office/officeart/2005/8/layout/radial5"/>
    <dgm:cxn modelId="{04E87978-5D0F-4CDB-864E-B45073CAB245}" type="presParOf" srcId="{9EEAFC47-BBAE-4DDF-B6D6-AC2AF3E14725}" destId="{D8503955-C322-4FC1-A7E6-8BEF8A3DBE3C}" srcOrd="4" destOrd="0" presId="urn:microsoft.com/office/officeart/2005/8/layout/radial5"/>
    <dgm:cxn modelId="{E260B35E-B49E-4775-94A2-5EDC3F3B061E}" type="presParOf" srcId="{9EEAFC47-BBAE-4DDF-B6D6-AC2AF3E14725}" destId="{F3DA1374-0B43-49EC-88FA-0A156C93E7C9}" srcOrd="5" destOrd="0" presId="urn:microsoft.com/office/officeart/2005/8/layout/radial5"/>
    <dgm:cxn modelId="{DD88AC2F-FAEC-4A28-A12A-76DAD38987B1}" type="presParOf" srcId="{F3DA1374-0B43-49EC-88FA-0A156C93E7C9}" destId="{58ACF0B9-4249-46F7-9DB1-E1898FD20266}" srcOrd="0" destOrd="0" presId="urn:microsoft.com/office/officeart/2005/8/layout/radial5"/>
    <dgm:cxn modelId="{7C3CAF93-5F2A-4EFD-A388-D900EEADB8B6}" type="presParOf" srcId="{9EEAFC47-BBAE-4DDF-B6D6-AC2AF3E14725}" destId="{7451B287-C900-4FF7-BC48-7A5CE3B5C8D6}" srcOrd="6" destOrd="0" presId="urn:microsoft.com/office/officeart/2005/8/layout/radial5"/>
    <dgm:cxn modelId="{9A9EFA92-C1E4-469D-9CC2-A8F3EF9B5941}" type="presParOf" srcId="{9EEAFC47-BBAE-4DDF-B6D6-AC2AF3E14725}" destId="{C4562D08-BF89-48B8-8724-EB11543E0D72}" srcOrd="7" destOrd="0" presId="urn:microsoft.com/office/officeart/2005/8/layout/radial5"/>
    <dgm:cxn modelId="{9C0F57A3-E8EE-4103-B41A-4CEC85C9D6C3}" type="presParOf" srcId="{C4562D08-BF89-48B8-8724-EB11543E0D72}" destId="{FA59A47B-C22D-42EA-8DAA-7DFD38F62AFF}" srcOrd="0" destOrd="0" presId="urn:microsoft.com/office/officeart/2005/8/layout/radial5"/>
    <dgm:cxn modelId="{6C499FD4-BC4C-46CB-B2F2-A34337930F16}" type="presParOf" srcId="{9EEAFC47-BBAE-4DDF-B6D6-AC2AF3E14725}" destId="{9CEC88B4-E72C-402F-8D3C-F76B770650F6}" srcOrd="8" destOrd="0" presId="urn:microsoft.com/office/officeart/2005/8/layout/radial5"/>
    <dgm:cxn modelId="{233E3371-4DC0-43B8-AA77-9714B6410203}" type="presParOf" srcId="{9EEAFC47-BBAE-4DDF-B6D6-AC2AF3E14725}" destId="{F48CB95E-DF61-4D22-857B-A4A1B9B0766D}" srcOrd="9" destOrd="0" presId="urn:microsoft.com/office/officeart/2005/8/layout/radial5"/>
    <dgm:cxn modelId="{08F627C1-9269-4D44-818B-AB5283EFF294}" type="presParOf" srcId="{F48CB95E-DF61-4D22-857B-A4A1B9B0766D}" destId="{93DBC67A-7AF8-43EA-9E46-4BF7EB988028}" srcOrd="0" destOrd="0" presId="urn:microsoft.com/office/officeart/2005/8/layout/radial5"/>
    <dgm:cxn modelId="{5490B000-138D-4317-A3F8-4042CCF61364}" type="presParOf" srcId="{9EEAFC47-BBAE-4DDF-B6D6-AC2AF3E14725}" destId="{5A8034D3-F160-460C-B594-4DE6F97543D8}" srcOrd="10" destOrd="0" presId="urn:microsoft.com/office/officeart/2005/8/layout/radial5"/>
    <dgm:cxn modelId="{6D4B89AB-ADD4-49A3-A29F-F07AB7E0C479}" type="presParOf" srcId="{9EEAFC47-BBAE-4DDF-B6D6-AC2AF3E14725}" destId="{1F29344E-09C6-4195-A80F-0117B225CEE2}" srcOrd="11" destOrd="0" presId="urn:microsoft.com/office/officeart/2005/8/layout/radial5"/>
    <dgm:cxn modelId="{99B1F73A-2AAD-4913-BA9F-59D1A66826CE}" type="presParOf" srcId="{1F29344E-09C6-4195-A80F-0117B225CEE2}" destId="{6AFC798E-6515-4253-BA4E-4B0F3777A543}" srcOrd="0" destOrd="0" presId="urn:microsoft.com/office/officeart/2005/8/layout/radial5"/>
    <dgm:cxn modelId="{059F72E1-BE32-4F7E-BA0D-BAC09AE84928}" type="presParOf" srcId="{9EEAFC47-BBAE-4DDF-B6D6-AC2AF3E14725}" destId="{DFF887DA-147A-4D60-A71B-20FDDFBAAE3D}" srcOrd="12" destOrd="0" presId="urn:microsoft.com/office/officeart/2005/8/layout/radial5"/>
    <dgm:cxn modelId="{CEA69AFF-07E3-4194-A614-3AFCB219BDCB}" type="presParOf" srcId="{9EEAFC47-BBAE-4DDF-B6D6-AC2AF3E14725}" destId="{617BA792-F797-4A8B-942D-31195FF27258}" srcOrd="13" destOrd="0" presId="urn:microsoft.com/office/officeart/2005/8/layout/radial5"/>
    <dgm:cxn modelId="{D90075FA-7B9B-43CD-A3D6-E2FFAC9D7486}" type="presParOf" srcId="{617BA792-F797-4A8B-942D-31195FF27258}" destId="{ED2FF34B-4729-44ED-BB01-7BA0E91CB03B}" srcOrd="0" destOrd="0" presId="urn:microsoft.com/office/officeart/2005/8/layout/radial5"/>
    <dgm:cxn modelId="{ACCA2ADF-E6D4-4A87-B48F-235F2DA4BD3D}" type="presParOf" srcId="{9EEAFC47-BBAE-4DDF-B6D6-AC2AF3E14725}" destId="{A5281B0D-E33C-48FD-8193-22A41468028B}" srcOrd="14" destOrd="0" presId="urn:microsoft.com/office/officeart/2005/8/layout/radial5"/>
    <dgm:cxn modelId="{53BF53F0-9E4F-4E44-B4B4-BB7C9CC4785F}" type="presParOf" srcId="{9EEAFC47-BBAE-4DDF-B6D6-AC2AF3E14725}" destId="{9B7E6C16-248E-40E0-A4FD-A1D1E3BD4CCF}" srcOrd="15" destOrd="0" presId="urn:microsoft.com/office/officeart/2005/8/layout/radial5"/>
    <dgm:cxn modelId="{2C88CAEF-25B3-4CED-82ED-62BB90DBB1EA}" type="presParOf" srcId="{9B7E6C16-248E-40E0-A4FD-A1D1E3BD4CCF}" destId="{1670E037-E40D-488D-AD99-83BCEA76A1AB}" srcOrd="0" destOrd="0" presId="urn:microsoft.com/office/officeart/2005/8/layout/radial5"/>
    <dgm:cxn modelId="{0AB674A6-76C4-4CF8-86A4-392C23FF87A1}" type="presParOf" srcId="{9EEAFC47-BBAE-4DDF-B6D6-AC2AF3E14725}" destId="{C0A5AF9A-ECB5-48C4-8F02-6AFFE1658DA6}" srcOrd="16" destOrd="0" presId="urn:microsoft.com/office/officeart/2005/8/layout/radial5"/>
    <dgm:cxn modelId="{6F72789B-58EF-40A9-9FBF-56B3A4692E8B}" type="presParOf" srcId="{9EEAFC47-BBAE-4DDF-B6D6-AC2AF3E14725}" destId="{3AE1BAEA-26F5-42B9-9005-8C07546BBBBA}" srcOrd="17" destOrd="0" presId="urn:microsoft.com/office/officeart/2005/8/layout/radial5"/>
    <dgm:cxn modelId="{7ADA69D5-758A-4A4B-A795-B68EA3900951}" type="presParOf" srcId="{3AE1BAEA-26F5-42B9-9005-8C07546BBBBA}" destId="{DCD0A961-EB81-48CC-8DCC-F25480F264AA}" srcOrd="0" destOrd="0" presId="urn:microsoft.com/office/officeart/2005/8/layout/radial5"/>
    <dgm:cxn modelId="{79CCDFC0-CF8B-4DA6-ACCB-5A255DFE7A40}" type="presParOf" srcId="{9EEAFC47-BBAE-4DDF-B6D6-AC2AF3E14725}" destId="{2F0EF684-828B-4C04-A605-0A8DF9E5E53F}" srcOrd="1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4A0EB7-0FF0-43E1-818E-871164339AE6}">
      <dsp:nvSpPr>
        <dsp:cNvPr id="0" name=""/>
        <dsp:cNvSpPr/>
      </dsp:nvSpPr>
      <dsp:spPr>
        <a:xfrm>
          <a:off x="2853448" y="2357231"/>
          <a:ext cx="2562590" cy="18506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Условия организации                      и проведения культурных практик педагогами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228731" y="2628248"/>
        <a:ext cx="1812024" cy="1308589"/>
      </dsp:txXfrm>
    </dsp:sp>
    <dsp:sp modelId="{21BEB5BA-D73A-43BC-A4EC-668C9D67145E}">
      <dsp:nvSpPr>
        <dsp:cNvPr id="0" name=""/>
        <dsp:cNvSpPr/>
      </dsp:nvSpPr>
      <dsp:spPr>
        <a:xfrm rot="16200000">
          <a:off x="3919348" y="1676140"/>
          <a:ext cx="430790" cy="573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</a:endParaRPr>
        </a:p>
      </dsp:txBody>
      <dsp:txXfrm>
        <a:off x="3983967" y="1855510"/>
        <a:ext cx="301553" cy="344253"/>
      </dsp:txXfrm>
    </dsp:sp>
    <dsp:sp modelId="{41A83FC0-9350-4BF1-9D94-F8A4F6350A3E}">
      <dsp:nvSpPr>
        <dsp:cNvPr id="0" name=""/>
        <dsp:cNvSpPr/>
      </dsp:nvSpPr>
      <dsp:spPr>
        <a:xfrm>
          <a:off x="2772548" y="-113908"/>
          <a:ext cx="2724391" cy="1658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Осознанная мотивация педагогов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171526" y="128948"/>
        <a:ext cx="1926435" cy="1172615"/>
      </dsp:txXfrm>
    </dsp:sp>
    <dsp:sp modelId="{9E3C4842-02B7-4D5B-B667-2E839CB7F51E}">
      <dsp:nvSpPr>
        <dsp:cNvPr id="0" name=""/>
        <dsp:cNvSpPr/>
      </dsp:nvSpPr>
      <dsp:spPr>
        <a:xfrm rot="18861336">
          <a:off x="4940704" y="1926553"/>
          <a:ext cx="478738" cy="573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</a:endParaRPr>
        </a:p>
      </dsp:txBody>
      <dsp:txXfrm>
        <a:off x="4962311" y="2092650"/>
        <a:ext cx="335117" cy="344253"/>
      </dsp:txXfrm>
    </dsp:sp>
    <dsp:sp modelId="{D8503955-C322-4FC1-A7E6-8BEF8A3DBE3C}">
      <dsp:nvSpPr>
        <dsp:cNvPr id="0" name=""/>
        <dsp:cNvSpPr/>
      </dsp:nvSpPr>
      <dsp:spPr>
        <a:xfrm>
          <a:off x="4766305" y="601136"/>
          <a:ext cx="2660414" cy="1350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Организация самостоятельной детской деятельности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155914" y="798841"/>
        <a:ext cx="1881196" cy="954601"/>
      </dsp:txXfrm>
    </dsp:sp>
    <dsp:sp modelId="{F3DA1374-0B43-49EC-88FA-0A156C93E7C9}">
      <dsp:nvSpPr>
        <dsp:cNvPr id="0" name=""/>
        <dsp:cNvSpPr/>
      </dsp:nvSpPr>
      <dsp:spPr>
        <a:xfrm rot="21000000">
          <a:off x="5397421" y="2769077"/>
          <a:ext cx="44736" cy="573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</a:endParaRPr>
        </a:p>
      </dsp:txBody>
      <dsp:txXfrm>
        <a:off x="5397523" y="2884993"/>
        <a:ext cx="31315" cy="344253"/>
      </dsp:txXfrm>
    </dsp:sp>
    <dsp:sp modelId="{7451B287-C900-4FF7-BC48-7A5CE3B5C8D6}">
      <dsp:nvSpPr>
        <dsp:cNvPr id="0" name=""/>
        <dsp:cNvSpPr/>
      </dsp:nvSpPr>
      <dsp:spPr>
        <a:xfrm>
          <a:off x="5398836" y="2161732"/>
          <a:ext cx="2528383" cy="1350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Организация содержания деятельности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769109" y="2359437"/>
        <a:ext cx="1787837" cy="954601"/>
      </dsp:txXfrm>
    </dsp:sp>
    <dsp:sp modelId="{C4562D08-BF89-48B8-8724-EB11543E0D72}">
      <dsp:nvSpPr>
        <dsp:cNvPr id="0" name=""/>
        <dsp:cNvSpPr/>
      </dsp:nvSpPr>
      <dsp:spPr>
        <a:xfrm rot="1562328">
          <a:off x="5283381" y="3623113"/>
          <a:ext cx="271228" cy="573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</a:endParaRPr>
        </a:p>
      </dsp:txBody>
      <dsp:txXfrm>
        <a:off x="5287511" y="3720005"/>
        <a:ext cx="189860" cy="344253"/>
      </dsp:txXfrm>
    </dsp:sp>
    <dsp:sp modelId="{9CEC88B4-E72C-402F-8D3C-F76B770650F6}">
      <dsp:nvSpPr>
        <dsp:cNvPr id="0" name=""/>
        <dsp:cNvSpPr/>
      </dsp:nvSpPr>
      <dsp:spPr>
        <a:xfrm>
          <a:off x="5292074" y="3816422"/>
          <a:ext cx="2633994" cy="1350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Компетенция педагога в области культурных практик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677813" y="4014127"/>
        <a:ext cx="1862516" cy="954601"/>
      </dsp:txXfrm>
    </dsp:sp>
    <dsp:sp modelId="{F48CB95E-DF61-4D22-857B-A4A1B9B0766D}">
      <dsp:nvSpPr>
        <dsp:cNvPr id="0" name=""/>
        <dsp:cNvSpPr/>
      </dsp:nvSpPr>
      <dsp:spPr>
        <a:xfrm rot="3459240">
          <a:off x="4661974" y="4259434"/>
          <a:ext cx="546224" cy="573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</a:endParaRPr>
        </a:p>
      </dsp:txBody>
      <dsp:txXfrm>
        <a:off x="4700071" y="4304965"/>
        <a:ext cx="382357" cy="344253"/>
      </dsp:txXfrm>
    </dsp:sp>
    <dsp:sp modelId="{5A8034D3-F160-460C-B594-4DE6F97543D8}">
      <dsp:nvSpPr>
        <dsp:cNvPr id="0" name=""/>
        <dsp:cNvSpPr/>
      </dsp:nvSpPr>
      <dsp:spPr>
        <a:xfrm>
          <a:off x="4139950" y="4968545"/>
          <a:ext cx="2980029" cy="1350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Организация предметно пространственной среды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576365" y="5166250"/>
        <a:ext cx="2107199" cy="954601"/>
      </dsp:txXfrm>
    </dsp:sp>
    <dsp:sp modelId="{1F29344E-09C6-4195-A80F-0117B225CEE2}">
      <dsp:nvSpPr>
        <dsp:cNvPr id="0" name=""/>
        <dsp:cNvSpPr/>
      </dsp:nvSpPr>
      <dsp:spPr>
        <a:xfrm rot="6643884">
          <a:off x="3465141" y="4232853"/>
          <a:ext cx="402666" cy="573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</a:endParaRPr>
        </a:p>
      </dsp:txBody>
      <dsp:txXfrm rot="10800000">
        <a:off x="3546922" y="4291115"/>
        <a:ext cx="281866" cy="344253"/>
      </dsp:txXfrm>
    </dsp:sp>
    <dsp:sp modelId="{DFF887DA-147A-4D60-A71B-20FDDFBAAE3D}">
      <dsp:nvSpPr>
        <dsp:cNvPr id="0" name=""/>
        <dsp:cNvSpPr/>
      </dsp:nvSpPr>
      <dsp:spPr>
        <a:xfrm>
          <a:off x="1908396" y="4869020"/>
          <a:ext cx="2679760" cy="15112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Создание проблемной ситуации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2300838" y="5090332"/>
        <a:ext cx="1894876" cy="1068592"/>
      </dsp:txXfrm>
    </dsp:sp>
    <dsp:sp modelId="{617BA792-F797-4A8B-942D-31195FF27258}">
      <dsp:nvSpPr>
        <dsp:cNvPr id="0" name=""/>
        <dsp:cNvSpPr/>
      </dsp:nvSpPr>
      <dsp:spPr>
        <a:xfrm rot="9025476">
          <a:off x="2710481" y="3712679"/>
          <a:ext cx="321653" cy="573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</a:endParaRPr>
        </a:p>
      </dsp:txBody>
      <dsp:txXfrm rot="10800000">
        <a:off x="2800691" y="3803616"/>
        <a:ext cx="225157" cy="344253"/>
      </dsp:txXfrm>
    </dsp:sp>
    <dsp:sp modelId="{A5281B0D-E33C-48FD-8193-22A41468028B}">
      <dsp:nvSpPr>
        <dsp:cNvPr id="0" name=""/>
        <dsp:cNvSpPr/>
      </dsp:nvSpPr>
      <dsp:spPr>
        <a:xfrm>
          <a:off x="539554" y="3960441"/>
          <a:ext cx="2422529" cy="1350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Выделение способностей и интересов ребёнка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894325" y="4158146"/>
        <a:ext cx="1712987" cy="954601"/>
      </dsp:txXfrm>
    </dsp:sp>
    <dsp:sp modelId="{9B7E6C16-248E-40E0-A4FD-A1D1E3BD4CCF}">
      <dsp:nvSpPr>
        <dsp:cNvPr id="0" name=""/>
        <dsp:cNvSpPr/>
      </dsp:nvSpPr>
      <dsp:spPr>
        <a:xfrm rot="11310578">
          <a:off x="2409656" y="2762601"/>
          <a:ext cx="334826" cy="573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</a:endParaRPr>
        </a:p>
      </dsp:txBody>
      <dsp:txXfrm rot="10800000">
        <a:off x="2509551" y="2884784"/>
        <a:ext cx="234378" cy="344253"/>
      </dsp:txXfrm>
    </dsp:sp>
    <dsp:sp modelId="{C0A5AF9A-ECB5-48C4-8F02-6AFFE1658DA6}">
      <dsp:nvSpPr>
        <dsp:cNvPr id="0" name=""/>
        <dsp:cNvSpPr/>
      </dsp:nvSpPr>
      <dsp:spPr>
        <a:xfrm>
          <a:off x="0" y="2160241"/>
          <a:ext cx="2290511" cy="1350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Способность к развитию и поддержке интереса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35438" y="2357946"/>
        <a:ext cx="1619635" cy="954601"/>
      </dsp:txXfrm>
    </dsp:sp>
    <dsp:sp modelId="{3AE1BAEA-26F5-42B9-9005-8C07546BBBBA}">
      <dsp:nvSpPr>
        <dsp:cNvPr id="0" name=""/>
        <dsp:cNvSpPr/>
      </dsp:nvSpPr>
      <dsp:spPr>
        <a:xfrm rot="13657488">
          <a:off x="2899661" y="1902067"/>
          <a:ext cx="474715" cy="573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</a:endParaRPr>
        </a:p>
      </dsp:txBody>
      <dsp:txXfrm rot="10800000">
        <a:off x="3018860" y="2069422"/>
        <a:ext cx="332301" cy="344253"/>
      </dsp:txXfrm>
    </dsp:sp>
    <dsp:sp modelId="{2F0EF684-828B-4C04-A605-0A8DF9E5E53F}">
      <dsp:nvSpPr>
        <dsp:cNvPr id="0" name=""/>
        <dsp:cNvSpPr/>
      </dsp:nvSpPr>
      <dsp:spPr>
        <a:xfrm>
          <a:off x="1259628" y="720080"/>
          <a:ext cx="2161747" cy="1191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Способность сочетать темы и формы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1576209" y="894588"/>
        <a:ext cx="1528585" cy="842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D1008A-822C-45C9-AC26-91097853AEBF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91B39C7-FB1A-45BC-8BFF-FA88762FB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068960"/>
            <a:ext cx="7772400" cy="21156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dirty="0" smtClean="0">
                <a:solidFill>
                  <a:schemeClr val="accent4">
                    <a:lumMod val="75000"/>
                  </a:schemeClr>
                </a:solidFill>
              </a:rPr>
              <a:t>КУЛЬТУРНЫЕ </a:t>
            </a:r>
            <a:r>
              <a:rPr lang="ru-RU" sz="4900" b="1" dirty="0">
                <a:solidFill>
                  <a:schemeClr val="accent4">
                    <a:lumMod val="75000"/>
                  </a:schemeClr>
                </a:solidFill>
              </a:rPr>
              <a:t>ПРАКТИКИ В ОБРАЗОВАТЕЛЬНОЙ ДЕЯТЕЛЬНОСТИ ДОШКОЛЬНОЙ ОБРАЗОВАТЕЛЬНОЙ ОРГАНИЗАЦИИ </a:t>
            </a:r>
            <a:endParaRPr lang="ru-RU" sz="49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аня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213" y="427038"/>
            <a:ext cx="8535987" cy="6002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Таня\Desktop\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405928"/>
            <a:ext cx="8424937" cy="5994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Таня\Desktop\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5211"/>
            <a:ext cx="8208912" cy="5841189"/>
          </a:xfrm>
          <a:prstGeom prst="rect">
            <a:avLst/>
          </a:prstGeom>
          <a:noFill/>
          <a:ln>
            <a:solidFill>
              <a:srgbClr val="DEFEDA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332656"/>
          <a:ext cx="8388424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458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Klassnyj_rukovodit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327904"/>
            <a:ext cx="8136904" cy="6369713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423744" y="5661248"/>
            <a:ext cx="7748656" cy="792088"/>
          </a:xfrm>
          <a:prstGeom prst="roundRect">
            <a:avLst/>
          </a:prstGeom>
          <a:solidFill>
            <a:srgbClr val="DEFE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i="1" dirty="0" smtClean="0">
                <a:solidFill>
                  <a:schemeClr val="tx1"/>
                </a:solidFill>
              </a:rPr>
              <a:t>Творческих успехов!</a:t>
            </a:r>
            <a:r>
              <a:rPr lang="ru-RU" dirty="0" smtClean="0">
                <a:solidFill>
                  <a:srgbClr val="00B0F0"/>
                </a:solidFill>
              </a:rPr>
              <a:t>!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8092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400" b="1" dirty="0"/>
              <a:t>Согласно ФГОС ДО, утвержденного Приказом №1155 от 17.10. 2013 г. </a:t>
            </a:r>
          </a:p>
          <a:p>
            <a:r>
              <a:rPr lang="ru-RU" sz="2400" baseline="0" dirty="0" smtClean="0"/>
              <a:t></a:t>
            </a:r>
            <a:r>
              <a:rPr lang="ru-RU" sz="2400" b="1" dirty="0"/>
              <a:t>П.2.9. ФГОС ДО: «в части формируемой участниками образовательных отношений, должны быть представлены выбранные и/или разработанные самостоятельно участниками образовательных отношений Программы, направленные на развитие детей в одной или нескольких образовательных областях, видах деятельности и/или культурных практиках (далее - парциальные образовательные программы), методики, формы организации образовательной работы». </a:t>
            </a:r>
          </a:p>
          <a:p>
            <a:r>
              <a:rPr lang="ru-RU" sz="2400" baseline="0" dirty="0" smtClean="0"/>
              <a:t></a:t>
            </a:r>
            <a:r>
              <a:rPr lang="ru-RU" sz="2400" b="1" dirty="0"/>
              <a:t>2.11.2. ФГОС ДО «В содержательном разделе Программы должны быть представлены: а) особенности образовательной деятельности разных видов и культурных практик»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77072"/>
            <a:ext cx="835292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3200" b="1" dirty="0" smtClean="0">
                <a:solidFill>
                  <a:srgbClr val="FF0000"/>
                </a:solidFill>
              </a:rPr>
              <a:t>«</a:t>
            </a:r>
            <a:r>
              <a:rPr lang="ru-RU" sz="2400" b="1" i="1" dirty="0" smtClean="0">
                <a:solidFill>
                  <a:srgbClr val="FF0000"/>
                </a:solidFill>
              </a:rPr>
              <a:t>Культурные практики представляют собой разнообразные, основанные на текущих и перспективных интересах ребенка виды самостоятельной деятельности, поведения и опыта» </a:t>
            </a:r>
          </a:p>
          <a:p>
            <a:r>
              <a:rPr lang="ru-RU" sz="2800" b="1" i="1" dirty="0" smtClean="0"/>
              <a:t>Н.Б. Крылова – кандидат философских наук </a:t>
            </a:r>
            <a:endParaRPr lang="ru-RU" sz="2800" dirty="0"/>
          </a:p>
        </p:txBody>
      </p:sp>
      <p:sp>
        <p:nvSpPr>
          <p:cNvPr id="27650" name="AutoShape 2" descr="G:\%D0%9A%D0%9E%D0%9D%D0%A4%D0%95%D0%A0%D0%95%D0%9D%D0%A6%D0%98%D0%AF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7652" name="AutoShape 4" descr="G:\%D0%9A%D0%9E%D0%9D%D0%A4%D0%95%D0%A0%D0%95%D0%9D%D0%A6%D0%98%D0%AF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7654" name="AutoShape 6" descr="education_2012_09_2012_kr.jpg (1000Ã750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7655" name="Picture 7" descr="C:\Users\User\Desktop\education_2012_09_2012_k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76672"/>
            <a:ext cx="5760640" cy="39601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utre 10"/>
          <p:cNvPicPr/>
          <p:nvPr/>
        </p:nvPicPr>
        <p:blipFill>
          <a:blip r:embed="rId2" cstate="print"/>
          <a:stretch/>
        </p:blipFill>
        <p:spPr>
          <a:xfrm>
            <a:off x="0" y="0"/>
            <a:ext cx="849099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424936" cy="86409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 Что делает практику культурной?</a:t>
            </a:r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412776"/>
            <a:ext cx="8280920" cy="3600400"/>
          </a:xfrm>
          <a:prstGeom prst="roundRect">
            <a:avLst/>
          </a:prstGeom>
          <a:solidFill>
            <a:srgbClr val="C6FDB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331640" y="1988840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Процесс приобретения культурных умений при взаимодействии со взрослыми и в самостоятельной деятельности в предметной среде называется процессом овладения культурными практиками.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5373216"/>
            <a:ext cx="765626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(</a:t>
            </a:r>
            <a:r>
              <a:rPr lang="ru-RU" sz="2400" i="1" dirty="0" smtClean="0"/>
              <a:t>Примерная основная образовательная программа</a:t>
            </a:r>
          </a:p>
          <a:p>
            <a:r>
              <a:rPr lang="ru-RU" sz="2400" i="1" dirty="0" smtClean="0"/>
              <a:t> дошкольного образования)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Зачем дошкольнику культурные практики?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07704" y="1772816"/>
            <a:ext cx="6696744" cy="1224136"/>
          </a:xfrm>
          <a:prstGeom prst="roundRect">
            <a:avLst/>
          </a:prstGeom>
          <a:solidFill>
            <a:srgbClr val="C6FDB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Самоопределение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ребенка – потребность  делать что-то важное.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79712" y="3284984"/>
            <a:ext cx="6696744" cy="1224136"/>
          </a:xfrm>
          <a:prstGeom prst="roundRect">
            <a:avLst/>
          </a:prstGeom>
          <a:solidFill>
            <a:srgbClr val="C6FDB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Самореализация ребенка- опыт успешной творческой деятельности, переживание удовольствия.</a:t>
            </a:r>
          </a:p>
          <a:p>
            <a:endParaRPr lang="ru-RU" b="1" dirty="0" smtClean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79712" y="4869160"/>
            <a:ext cx="6696744" cy="1224136"/>
          </a:xfrm>
          <a:prstGeom prst="roundRect">
            <a:avLst/>
          </a:prstGeom>
          <a:solidFill>
            <a:srgbClr val="C6FDB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Саморазвитие - способность к самостоятельному решению задач.</a:t>
            </a:r>
          </a:p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 rot="16200000">
            <a:off x="693280" y="4931456"/>
            <a:ext cx="628648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6200000">
            <a:off x="765288" y="1835112"/>
            <a:ext cx="628648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6200000">
            <a:off x="765288" y="3419288"/>
            <a:ext cx="628648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Почему ФГОС ДО ориентирует на проектирование культурных практик?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028" name="Picture 4" descr="https://mir-da.ru/wp-content/uploads/2019/01/bigstock-Thinking-Cute-Small-Kid-Girl-W-82008248-768x76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88840"/>
            <a:ext cx="4125888" cy="412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 l="17429" t="23250" r="16159" b="18276"/>
          <a:stretch>
            <a:fillRect/>
          </a:stretch>
        </p:blipFill>
        <p:spPr bwMode="auto">
          <a:xfrm>
            <a:off x="395536" y="332656"/>
            <a:ext cx="8208913" cy="6264696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971600" y="5733256"/>
            <a:ext cx="504056" cy="720080"/>
          </a:xfrm>
          <a:prstGeom prst="ellipse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87624" y="188640"/>
            <a:ext cx="6336704" cy="603448"/>
          </a:xfrm>
          <a:prstGeom prst="roundRect">
            <a:avLst/>
          </a:prstGeom>
          <a:solidFill>
            <a:srgbClr val="93E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Виды практик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1052736"/>
            <a:ext cx="8208912" cy="936104"/>
          </a:xfrm>
          <a:prstGeom prst="roundRect">
            <a:avLst/>
          </a:prstGeom>
          <a:solidFill>
            <a:srgbClr val="93E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1. Правовые практики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2132856"/>
            <a:ext cx="8280920" cy="936104"/>
          </a:xfrm>
          <a:prstGeom prst="roundRect">
            <a:avLst/>
          </a:prstGeom>
          <a:solidFill>
            <a:srgbClr val="93E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2. Практики культурной идентификации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3284984"/>
            <a:ext cx="8280920" cy="936104"/>
          </a:xfrm>
          <a:prstGeom prst="roundRect">
            <a:avLst/>
          </a:prstGeom>
          <a:solidFill>
            <a:srgbClr val="93E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3.Практики целостности телесно-душевно духовной организации личности ребенка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4509120"/>
            <a:ext cx="8208912" cy="936104"/>
          </a:xfrm>
          <a:prstGeom prst="roundRect">
            <a:avLst/>
          </a:prstGeom>
          <a:solidFill>
            <a:srgbClr val="93E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4.Практики свободы </a:t>
            </a:r>
            <a:endParaRPr lang="ru-RU" sz="2800" dirty="0" smtClean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528" y="5733256"/>
            <a:ext cx="8208912" cy="936104"/>
          </a:xfrm>
          <a:prstGeom prst="roundRect">
            <a:avLst/>
          </a:prstGeom>
          <a:solidFill>
            <a:srgbClr val="93E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5.Практики расширения возможностей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   ребенка          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827</TotalTime>
  <Words>267</Words>
  <Application>Microsoft Office PowerPoint</Application>
  <PresentationFormat>Экран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            КУЛЬТУРНЫЕ ПРАКТИКИ В ОБРАЗОВАТЕЛЬНОЙ ДЕЯТЕЛЬНОСТИ ДОШКОЛЬНОЙ ОБРАЗОВАТЕЛЬНОЙ ОРГАНИЗАЦИИ </vt:lpstr>
      <vt:lpstr>Презентация PowerPoint</vt:lpstr>
      <vt:lpstr>Презентация PowerPoint</vt:lpstr>
      <vt:lpstr>Презентация PowerPoint</vt:lpstr>
      <vt:lpstr>  Что делает практику культурной?</vt:lpstr>
      <vt:lpstr>Зачем дошкольнику культурные практики?</vt:lpstr>
      <vt:lpstr>Почему ФГОС ДО ориентирует на проектирование культурных практик?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КУЛЬТУРНЫЕ ПРАКТИКИ В ОБРАЗОВАТЕЛЬНОЙ ДЕЯТЕЛЬНОСТИ ДОШКОЛЬНОЙ ОБРАЗОВАТЕЛЬНОЙ ОРГАНИЗАЦИИ</dc:title>
  <dc:creator>Windows User</dc:creator>
  <cp:lastModifiedBy>Аленушка</cp:lastModifiedBy>
  <cp:revision>79</cp:revision>
  <dcterms:created xsi:type="dcterms:W3CDTF">2019-08-01T03:01:37Z</dcterms:created>
  <dcterms:modified xsi:type="dcterms:W3CDTF">2021-12-15T05:48:14Z</dcterms:modified>
</cp:coreProperties>
</file>