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77" r:id="rId7"/>
    <p:sldId id="272" r:id="rId8"/>
    <p:sldId id="275" r:id="rId9"/>
    <p:sldId id="274" r:id="rId10"/>
    <p:sldId id="260" r:id="rId11"/>
    <p:sldId id="261" r:id="rId12"/>
    <p:sldId id="262" r:id="rId13"/>
    <p:sldId id="263" r:id="rId14"/>
    <p:sldId id="264" r:id="rId15"/>
    <p:sldId id="265" r:id="rId16"/>
    <p:sldId id="267" r:id="rId17"/>
    <p:sldId id="269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2" y="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653ACC-0931-4803-9243-A39158DB6AF3}" type="doc">
      <dgm:prSet loTypeId="urn:microsoft.com/office/officeart/2005/8/layout/vList3#1" loCatId="list" qsTypeId="urn:microsoft.com/office/officeart/2005/8/quickstyle/simple1" qsCatId="simple" csTypeId="urn:microsoft.com/office/officeart/2005/8/colors/colorful1#1" csCatId="colorful" phldr="1"/>
      <dgm:spPr/>
    </dgm:pt>
    <dgm:pt modelId="{1662AD2B-1E0F-4C3F-9FD3-708441898D50}">
      <dgm:prSet/>
      <dgm:spPr/>
      <dgm:t>
        <a:bodyPr/>
        <a:lstStyle/>
        <a:p>
          <a:pPr>
            <a:buNone/>
          </a:pPr>
          <a:r>
            <a:rPr lang="ru-RU" sz="2000" b="1" i="1" dirty="0" smtClean="0"/>
            <a:t>Презентацию подготовила Вишнёва Ж.В.</a:t>
          </a:r>
        </a:p>
        <a:p>
          <a:pPr>
            <a:buNone/>
          </a:pPr>
          <a:r>
            <a:rPr lang="ru-RU" sz="2000" b="1" i="1" dirty="0" smtClean="0"/>
            <a:t>воспитатель первой категории. </a:t>
          </a:r>
        </a:p>
        <a:p>
          <a:pPr>
            <a:buNone/>
          </a:pPr>
          <a:endParaRPr lang="ru-RU" sz="2000" i="1" dirty="0"/>
        </a:p>
      </dgm:t>
    </dgm:pt>
    <dgm:pt modelId="{C53CD92C-2FCF-43D4-BD94-8C79B1951864}" type="parTrans" cxnId="{6B82E005-A453-42F0-BC87-2920CC4713A9}">
      <dgm:prSet/>
      <dgm:spPr/>
      <dgm:t>
        <a:bodyPr/>
        <a:lstStyle/>
        <a:p>
          <a:endParaRPr lang="ru-RU"/>
        </a:p>
      </dgm:t>
    </dgm:pt>
    <dgm:pt modelId="{0DB63F20-4DFA-457D-B923-1FA6FA6D7377}" type="sibTrans" cxnId="{6B82E005-A453-42F0-BC87-2920CC4713A9}">
      <dgm:prSet/>
      <dgm:spPr/>
      <dgm:t>
        <a:bodyPr/>
        <a:lstStyle/>
        <a:p>
          <a:endParaRPr lang="ru-RU"/>
        </a:p>
      </dgm:t>
    </dgm:pt>
    <dgm:pt modelId="{200CABAE-834F-491F-BE9C-53DD19878243}" type="pres">
      <dgm:prSet presAssocID="{ED653ACC-0931-4803-9243-A39158DB6AF3}" presName="linearFlow" presStyleCnt="0">
        <dgm:presLayoutVars>
          <dgm:dir/>
          <dgm:resizeHandles val="exact"/>
        </dgm:presLayoutVars>
      </dgm:prSet>
      <dgm:spPr/>
    </dgm:pt>
    <dgm:pt modelId="{E998C8C5-80AE-4B63-AF54-2E3E55E4ECC7}" type="pres">
      <dgm:prSet presAssocID="{1662AD2B-1E0F-4C3F-9FD3-708441898D50}" presName="composite" presStyleCnt="0"/>
      <dgm:spPr/>
    </dgm:pt>
    <dgm:pt modelId="{E5511E65-4FE9-4B9D-9CF0-F29EFD334FFE}" type="pres">
      <dgm:prSet presAssocID="{1662AD2B-1E0F-4C3F-9FD3-708441898D50}" presName="imgShp" presStyleLbl="fgImgPlace1" presStyleIdx="0" presStyleCnt="1" custLinFactNeighborX="-292"/>
      <dgm:spPr>
        <a:blipFill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endParaRPr lang="ru-RU"/>
        </a:p>
      </dgm:t>
    </dgm:pt>
    <dgm:pt modelId="{38AB5AD4-227F-4EB1-BBE2-E15E0B7CFD2F}" type="pres">
      <dgm:prSet presAssocID="{1662AD2B-1E0F-4C3F-9FD3-708441898D50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82E005-A453-42F0-BC87-2920CC4713A9}" srcId="{ED653ACC-0931-4803-9243-A39158DB6AF3}" destId="{1662AD2B-1E0F-4C3F-9FD3-708441898D50}" srcOrd="0" destOrd="0" parTransId="{C53CD92C-2FCF-43D4-BD94-8C79B1951864}" sibTransId="{0DB63F20-4DFA-457D-B923-1FA6FA6D7377}"/>
    <dgm:cxn modelId="{15E79928-7962-4B61-A270-AB85CA59B73F}" type="presOf" srcId="{1662AD2B-1E0F-4C3F-9FD3-708441898D50}" destId="{38AB5AD4-227F-4EB1-BBE2-E15E0B7CFD2F}" srcOrd="0" destOrd="0" presId="urn:microsoft.com/office/officeart/2005/8/layout/vList3#1"/>
    <dgm:cxn modelId="{CF831980-8D66-435E-9E40-61C6A6BE5F04}" type="presOf" srcId="{ED653ACC-0931-4803-9243-A39158DB6AF3}" destId="{200CABAE-834F-491F-BE9C-53DD19878243}" srcOrd="0" destOrd="0" presId="urn:microsoft.com/office/officeart/2005/8/layout/vList3#1"/>
    <dgm:cxn modelId="{99B448E3-675E-4DE4-B69C-7F76C2F7B02A}" type="presParOf" srcId="{200CABAE-834F-491F-BE9C-53DD19878243}" destId="{E998C8C5-80AE-4B63-AF54-2E3E55E4ECC7}" srcOrd="0" destOrd="0" presId="urn:microsoft.com/office/officeart/2005/8/layout/vList3#1"/>
    <dgm:cxn modelId="{E3D12A96-E87B-4A80-9029-8F5CC2C2B4FC}" type="presParOf" srcId="{E998C8C5-80AE-4B63-AF54-2E3E55E4ECC7}" destId="{E5511E65-4FE9-4B9D-9CF0-F29EFD334FFE}" srcOrd="0" destOrd="0" presId="urn:microsoft.com/office/officeart/2005/8/layout/vList3#1"/>
    <dgm:cxn modelId="{6DB87C04-BC6A-48E6-8C78-BE15F487283A}" type="presParOf" srcId="{E998C8C5-80AE-4B63-AF54-2E3E55E4ECC7}" destId="{38AB5AD4-227F-4EB1-BBE2-E15E0B7CFD2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AB5AD4-227F-4EB1-BBE2-E15E0B7CFD2F}">
      <dsp:nvSpPr>
        <dsp:cNvPr id="0" name=""/>
        <dsp:cNvSpPr/>
      </dsp:nvSpPr>
      <dsp:spPr>
        <a:xfrm rot="10800000">
          <a:off x="1325275" y="0"/>
          <a:ext cx="3782940" cy="148972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925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 smtClean="0"/>
            <a:t>Презентацию подготовила Вишнёва Ж.В.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 smtClean="0"/>
            <a:t>воспитатель первой категории.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i="1" kern="1200" dirty="0"/>
        </a:p>
      </dsp:txBody>
      <dsp:txXfrm rot="10800000">
        <a:off x="1325275" y="0"/>
        <a:ext cx="3782940" cy="1489720"/>
      </dsp:txXfrm>
    </dsp:sp>
    <dsp:sp modelId="{E5511E65-4FE9-4B9D-9CF0-F29EFD334FFE}">
      <dsp:nvSpPr>
        <dsp:cNvPr id="0" name=""/>
        <dsp:cNvSpPr/>
      </dsp:nvSpPr>
      <dsp:spPr>
        <a:xfrm>
          <a:off x="576065" y="0"/>
          <a:ext cx="1489720" cy="1489720"/>
        </a:xfrm>
        <a:prstGeom prst="ellipse">
          <a:avLst/>
        </a:prstGeom>
        <a:blipFill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046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625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28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290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477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93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744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705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976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7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999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291E3-85B5-44C9-958D-89E57045FFD6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94B58-7EF0-4A4A-841E-5853BD70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630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мин\Downloads\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060432" cy="2952328"/>
          </a:xfrm>
          <a:blipFill>
            <a:blip r:embed="rId3" cstate="print"/>
            <a:tile tx="0" ty="0" sx="100000" sy="100000" flip="none" algn="tl"/>
          </a:blipFill>
          <a:scene3d>
            <a:camera prst="perspectiveRight"/>
            <a:lightRig rig="threePt" dir="t"/>
          </a:scene3d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Все профессии важны, все профессии нужны!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447838662"/>
              </p:ext>
            </p:extLst>
          </p:nvPr>
        </p:nvGraphicFramePr>
        <p:xfrm>
          <a:off x="0" y="5301208"/>
          <a:ext cx="5688632" cy="1489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C:\Users\Samsung\Documents\img15.jpg"/>
          <p:cNvPicPr>
            <a:picLocks noChangeAspect="1" noChangeArrowheads="1"/>
          </p:cNvPicPr>
          <p:nvPr/>
        </p:nvPicPr>
        <p:blipFill>
          <a:blip r:embed="rId9" cstate="print"/>
          <a:srcRect l="2751" t="68900" r="3538" b="3801"/>
          <a:stretch>
            <a:fillRect/>
          </a:stretch>
        </p:blipFill>
        <p:spPr bwMode="auto">
          <a:xfrm>
            <a:off x="323528" y="3140968"/>
            <a:ext cx="8568952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360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ownloads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829" y="476672"/>
            <a:ext cx="2882900" cy="21574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2882900" cy="28781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05441"/>
            <a:ext cx="2878137" cy="2170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2880000" cy="207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04384"/>
            <a:ext cx="2160000" cy="1472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416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ownloads\28146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478" y="3760106"/>
            <a:ext cx="3600000" cy="23020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163906">
            <a:off x="5608848" y="3426269"/>
            <a:ext cx="2760954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75974"/>
            <a:ext cx="2880000" cy="273810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5984" y="260648"/>
            <a:ext cx="2242080" cy="32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60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C:\Users\админ\Downloads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9721"/>
            <a:ext cx="2543729" cy="288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176" y="2896202"/>
            <a:ext cx="2857500" cy="2857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4739" y="3406653"/>
            <a:ext cx="2143125" cy="2857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522"/>
            <a:ext cx="3240000" cy="2313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449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ownloads\cartoon-screensa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77072"/>
            <a:ext cx="25050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0275" y="260648"/>
            <a:ext cx="2878137" cy="2481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2857500" cy="2857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61048"/>
            <a:ext cx="2882900" cy="28781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421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Users\админ\Downloads\fon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3043"/>
            <a:ext cx="2736304" cy="25239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6142"/>
            <a:ext cx="3600000" cy="2401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14007"/>
            <a:ext cx="270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15937"/>
            <a:ext cx="2880000" cy="28803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643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 descr="C:\Users\админ\Downloads\a5a93c22d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3076575" cy="2047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592" y="84769"/>
            <a:ext cx="2808312" cy="2664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2919" y="3140968"/>
            <a:ext cx="3600000" cy="36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8788" y="2348880"/>
            <a:ext cx="3600000" cy="2482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13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C:\Users\админ\Downloads\shutterstock-of-natural-shares-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60848"/>
            <a:ext cx="4320000" cy="2870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36953"/>
            <a:ext cx="3600000" cy="239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3600000" cy="26983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355" y="54852"/>
            <a:ext cx="3600000" cy="27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56" y="172975"/>
            <a:ext cx="3600000" cy="27607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571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sung\Desktop\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ages.myshared.ru/4/71722/slide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s://i.skyrock.net/2469/67622469/pics/3183311435_1_2_p2eNuW9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573016"/>
            <a:ext cx="1872208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56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я\Desktop\img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ownloads\70846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194368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4088" y="96671"/>
            <a:ext cx="252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40968"/>
            <a:ext cx="36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382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ownloads\fon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6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0158" y="116632"/>
            <a:ext cx="245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40968"/>
            <a:ext cx="291185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471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ownloads\image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33913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5375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78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\Downloads\70846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amsung\Documents\img15.jpg"/>
          <p:cNvPicPr>
            <a:picLocks noChangeAspect="1" noChangeArrowheads="1"/>
          </p:cNvPicPr>
          <p:nvPr/>
        </p:nvPicPr>
        <p:blipFill>
          <a:blip r:embed="rId3" cstate="print"/>
          <a:srcRect l="2751" t="68900" r="3538" b="3801"/>
          <a:stretch>
            <a:fillRect/>
          </a:stretch>
        </p:blipFill>
        <p:spPr bwMode="auto">
          <a:xfrm>
            <a:off x="0" y="3573016"/>
            <a:ext cx="9144000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ownloads\fon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я\Desktop\195164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2597497" cy="3672408"/>
          </a:xfrm>
          <a:prstGeom prst="rect">
            <a:avLst/>
          </a:prstGeom>
          <a:noFill/>
        </p:spPr>
      </p:pic>
      <p:pic>
        <p:nvPicPr>
          <p:cNvPr id="7" name="Picture 3" descr="C:\Users\я\Desktop\27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04664"/>
            <a:ext cx="2548111" cy="3241228"/>
          </a:xfrm>
          <a:prstGeom prst="rect">
            <a:avLst/>
          </a:prstGeom>
          <a:noFill/>
        </p:spPr>
      </p:pic>
      <p:pic>
        <p:nvPicPr>
          <p:cNvPr id="9" name="Picture 5" descr="C:\Users\я\Desktop\maly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077072"/>
            <a:ext cx="3168352" cy="2520280"/>
          </a:xfrm>
          <a:prstGeom prst="rect">
            <a:avLst/>
          </a:prstGeom>
          <a:noFill/>
        </p:spPr>
      </p:pic>
      <p:pic>
        <p:nvPicPr>
          <p:cNvPr id="8" name="Picture 2" descr="C:\Users\я\Desktop\1402054333_1397637962_1319459264_hudognik_novyj-razm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4878" y="260648"/>
            <a:ext cx="2229122" cy="3536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4718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ownloads\fon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я\Desktop\l_a62723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0648"/>
            <a:ext cx="3048000" cy="2592288"/>
          </a:xfrm>
          <a:prstGeom prst="rect">
            <a:avLst/>
          </a:prstGeom>
          <a:noFill/>
        </p:spPr>
      </p:pic>
      <p:pic>
        <p:nvPicPr>
          <p:cNvPr id="3074" name="Picture 2" descr="C:\Users\я\Desktop\460709144050808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3052540" cy="3573016"/>
          </a:xfrm>
          <a:prstGeom prst="rect">
            <a:avLst/>
          </a:prstGeom>
          <a:noFill/>
        </p:spPr>
      </p:pic>
      <p:pic>
        <p:nvPicPr>
          <p:cNvPr id="3076" name="Picture 4" descr="C:\Users\я\Desktop\Malenkiy-Inspektor-GIBDD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2664296" cy="2736304"/>
          </a:xfrm>
          <a:prstGeom prst="rect">
            <a:avLst/>
          </a:prstGeom>
          <a:noFill/>
        </p:spPr>
      </p:pic>
      <p:pic>
        <p:nvPicPr>
          <p:cNvPr id="3077" name="Picture 5" descr="C:\Users\я\Desktop\kleiner-seemann-1560892.jpg"/>
          <p:cNvPicPr>
            <a:picLocks noChangeAspect="1" noChangeArrowheads="1"/>
          </p:cNvPicPr>
          <p:nvPr/>
        </p:nvPicPr>
        <p:blipFill>
          <a:blip r:embed="rId6" cstate="print"/>
          <a:srcRect r="13333"/>
          <a:stretch>
            <a:fillRect/>
          </a:stretch>
        </p:blipFill>
        <p:spPr bwMode="auto">
          <a:xfrm>
            <a:off x="6084168" y="3068960"/>
            <a:ext cx="2808312" cy="3339752"/>
          </a:xfrm>
          <a:prstGeom prst="rect">
            <a:avLst/>
          </a:prstGeom>
          <a:noFill/>
        </p:spPr>
      </p:pic>
      <p:pic>
        <p:nvPicPr>
          <p:cNvPr id="3078" name="Picture 6" descr="C:\Users\я\Desktop\460717860096229222.jpg"/>
          <p:cNvPicPr>
            <a:picLocks noChangeAspect="1" noChangeArrowheads="1"/>
          </p:cNvPicPr>
          <p:nvPr/>
        </p:nvPicPr>
        <p:blipFill>
          <a:blip r:embed="rId7" cstate="print"/>
          <a:srcRect l="20153" t="3716" r="20628"/>
          <a:stretch>
            <a:fillRect/>
          </a:stretch>
        </p:blipFill>
        <p:spPr bwMode="auto">
          <a:xfrm>
            <a:off x="3275856" y="2204864"/>
            <a:ext cx="2664296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471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ownloads\fon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я\Desktop\imgpreview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2481065" cy="2376264"/>
          </a:xfrm>
          <a:prstGeom prst="rect">
            <a:avLst/>
          </a:prstGeom>
          <a:noFill/>
        </p:spPr>
      </p:pic>
      <p:pic>
        <p:nvPicPr>
          <p:cNvPr id="2051" name="Picture 3" descr="C:\Users\я\Desktop\original.png"/>
          <p:cNvPicPr>
            <a:picLocks noChangeAspect="1" noChangeArrowheads="1"/>
          </p:cNvPicPr>
          <p:nvPr/>
        </p:nvPicPr>
        <p:blipFill>
          <a:blip r:embed="rId4" cstate="print"/>
          <a:srcRect r="461" b="354"/>
          <a:stretch>
            <a:fillRect/>
          </a:stretch>
        </p:blipFill>
        <p:spPr bwMode="auto">
          <a:xfrm>
            <a:off x="3419872" y="2276872"/>
            <a:ext cx="2016224" cy="3096344"/>
          </a:xfrm>
          <a:prstGeom prst="rect">
            <a:avLst/>
          </a:prstGeom>
          <a:noFill/>
        </p:spPr>
      </p:pic>
      <p:pic>
        <p:nvPicPr>
          <p:cNvPr id="2052" name="Picture 4" descr="C:\Users\я\Desktop\imgpre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700" y="3640138"/>
            <a:ext cx="2018060" cy="2813198"/>
          </a:xfrm>
          <a:prstGeom prst="rect">
            <a:avLst/>
          </a:prstGeom>
          <a:noFill/>
        </p:spPr>
      </p:pic>
      <p:pic>
        <p:nvPicPr>
          <p:cNvPr id="2053" name="Picture 5" descr="C:\Users\я\Desktop\drummer1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620688"/>
            <a:ext cx="2592288" cy="2452464"/>
          </a:xfrm>
          <a:prstGeom prst="rect">
            <a:avLst/>
          </a:prstGeom>
          <a:noFill/>
        </p:spPr>
      </p:pic>
      <p:pic>
        <p:nvPicPr>
          <p:cNvPr id="2054" name="Picture 6" descr="C:\Users\я\Desktop\2888_Balalayka_moya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356992"/>
            <a:ext cx="2304256" cy="3057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471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17</Words>
  <Application>Microsoft Office PowerPoint</Application>
  <PresentationFormat>Экран (4:3)</PresentationFormat>
  <Paragraphs>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Все профессии важны, все профессии нужны!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Samsung</cp:lastModifiedBy>
  <cp:revision>35</cp:revision>
  <dcterms:created xsi:type="dcterms:W3CDTF">2016-03-13T14:27:19Z</dcterms:created>
  <dcterms:modified xsi:type="dcterms:W3CDTF">2017-11-05T13:37:54Z</dcterms:modified>
</cp:coreProperties>
</file>