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F37"/>
    <a:srgbClr val="996633"/>
    <a:srgbClr val="CECEEF"/>
    <a:srgbClr val="0066FF"/>
    <a:srgbClr val="D8B088"/>
    <a:srgbClr val="C58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AB66-CA93-4198-9F0F-E8402ACE8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2FF2-19E8-4647-8AAE-AA3E822F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9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CF86-2FD6-4083-A93C-40FCE7CE5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81EF-3274-4A59-8122-C98EFE8B3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5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0DEE-99F5-4841-8F60-A6C9BC07E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2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3540-2402-4891-98FA-82A69C13B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E3F8-1976-42EE-A576-295D5F6ED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0CD2-4B22-4EEA-9BFE-D98B1F2C8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7619-9070-488F-B1FA-48A762F81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6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310A-C8D7-4061-B830-07AD6F01C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CE0B-3984-4144-90A8-B0AFE7FE8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8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0FE6FF-A9AC-4DEE-A0FF-A8ACA0AE1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Рабочий стол\Шаблоны\шаблон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060848"/>
            <a:ext cx="6624736" cy="34222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9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ЗДОРОВЬЕСБЕРЕГАЮЩИЕ</a:t>
            </a:r>
            <a:r>
              <a:rPr lang="ru-RU" sz="39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900" b="1" i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ПЕДАГОГИЧЕСКИЕ </a:t>
            </a:r>
            <a:r>
              <a:rPr lang="ru-RU" sz="39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ТЕХНОЛОГИИ  И </a:t>
            </a:r>
            <a:r>
              <a:rPr lang="ru-RU" sz="39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ВОЗМОЖНОСТИ   ИХ  </a:t>
            </a:r>
            <a:r>
              <a:rPr lang="ru-RU" sz="39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ПРИМЕНЕНИЯ  В  </a:t>
            </a:r>
            <a:r>
              <a:rPr lang="ru-RU" sz="39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ДОУ</a:t>
            </a:r>
            <a:endParaRPr lang="ru-RU" sz="39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ДОУ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детский сад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Алёнушка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С.В. Воронина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85800" y="304800"/>
            <a:ext cx="48006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социально-психологического благополучия ребёнка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Реализацией данных технологий занимается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ленушка\Desktop\РАБОТА\фото\фото август\WP_20180702_10_52_4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518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971600" y="692696"/>
            <a:ext cx="779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ctr">
              <a:spcAft>
                <a:spcPts val="10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педагогов дошкольного образования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 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Аленушка\Desktop\РАБОТА\фото\фото август\WP_20180625_11_41_14_Pro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68" y="3046511"/>
            <a:ext cx="5462664" cy="29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795338" y="5334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в детском саду – это прежде всего технологии воспитания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культуры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культуры здоровья дошкольников.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62000" y="3505200"/>
            <a:ext cx="8001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rgbClr val="2F4F37"/>
                </a:solidFill>
                <a:latin typeface="Times New Roman" pitchFamily="18" charset="0"/>
                <a:cs typeface="Times New Roman" pitchFamily="18" charset="0"/>
              </a:rPr>
              <a:t>В дошкольной педагогике к наиболее значимым видам технологий относятся технологии личностно-ориентированного воспитания и обучения дошкольников.    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</a:t>
            </a:r>
            <a:endParaRPr lang="ru-RU" sz="2400" b="1" i="1" dirty="0">
              <a:solidFill>
                <a:srgbClr val="2F4F37"/>
              </a:solidFill>
            </a:endParaRPr>
          </a:p>
        </p:txBody>
      </p:sp>
      <p:pic>
        <p:nvPicPr>
          <p:cNvPr id="13317" name="Picture 1" descr="C:\Users\Анна\Desktop\1271104049_kid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7738"/>
            <a:ext cx="7010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899592" y="476672"/>
            <a:ext cx="777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just">
              <a:spcAft>
                <a:spcPts val="1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просвещения родителей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технологии, направленные на обеспечение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образованности родителей воспитанников ДОУ, обретение ими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компетентности.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образование родителей надо рассматривать как непрерывный процесс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просвещения всех членов семьи.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1" descr="C:\Users\Анна\Desktop\stock-photo--family-city-ecology-draw-kids-style-my-creation-45055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052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49313" y="3581400"/>
            <a:ext cx="79025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Усилия работников ДОУ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сегодня,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никогда,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направлены на </a:t>
            </a:r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оздоровление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ребенка-дошкольника, </a:t>
            </a:r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культивирование здорового образа жизни.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случайно именно эти задачи являются приоритетными в программе модернизации российского образования.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ленушка\Desktop\РАБОТА\фото\фото ЛОП\IMG_20180718_102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32150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27584" y="404664"/>
            <a:ext cx="7992888" cy="387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ctr">
              <a:spcAft>
                <a:spcPts val="10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в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зависит от:</a:t>
            </a:r>
            <a:endParaRPr lang="ru-RU" sz="2400" b="1" i="1" u="sng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типа дошкольного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учреждения;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•конкретных условий дошкольного          образовательного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учреждения;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организации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среды;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от программы, по которой работают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педагоги;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продолжительности пребывания  детей в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ДОУ;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от показателей здоровья 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профессиональной компетентности педагогов.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6387" name="Picture 1" descr="C:\Users\Анна\Desktop\818d05c8a57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1128"/>
            <a:ext cx="6400800" cy="18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838200" y="685800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spcAft>
                <a:spcPts val="10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настоящее время  ДОУ чаще всего используют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по следующим  направлениям:</a:t>
            </a:r>
            <a:endParaRPr lang="ru-RU" sz="2800" b="1" i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33400" y="1988840"/>
            <a:ext cx="8382000" cy="17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здоровья.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жизни.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 (компенсирующие) технологии. 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Аленушка\Desktop\РАБОТА\фото 2021 лето\фото развлечение 1 июня\20210601_11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1679" y="400506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нушка\Desktop\РАБОТА\фото 2021 лето\фото развлечение 1 июня\20210601_113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4905"/>
            <a:ext cx="3487755" cy="26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838200" y="381000"/>
            <a:ext cx="8001000" cy="60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Технологии сохранения и стимулирования здоровья:</a:t>
            </a:r>
            <a:endParaRPr lang="ru-RU" sz="14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/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 раньше чем через 30 мин. после приема пищи, 2 раза в неделю по 30 мин., специальные упражнения под музыку. 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Динамические паузы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 время занятий, 2-5 мин., по мере утомляемости детей.</a:t>
            </a:r>
          </a:p>
          <a:p>
            <a:pPr indent="53975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Релаксация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любом подходящем помещении, в зависимости от состояния детей и целей педагога.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пальчиковая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младшего возраста индивидуально либо с подгруппой ежедневно.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ежедневно по 3-5 мин. 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дыхатель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работы.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Динамическая гимнастика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ежедневно после дневного сна, 5-10 мин. 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корригирующая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работы. </a:t>
            </a:r>
          </a:p>
          <a:p>
            <a:pPr indent="53975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ортопедическая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работы. Рекомендуется детям с плоскостопием и в качестве профилактики болезней опорного свода стопы.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846138" y="750888"/>
            <a:ext cx="7612062" cy="9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spcAft>
                <a:spcPts val="100"/>
              </a:spcAft>
            </a:pP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Технологии обучения здоровому образу  жизни:</a:t>
            </a:r>
          </a:p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endParaRPr lang="ru-RU" sz="20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693738" y="1484784"/>
            <a:ext cx="805472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Физкультурное занятие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2-3 раза в неделю в спортивном или музыкальном залах.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Проблемно-игровые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игротреннинги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в свободное время, можно во второй половине дня.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 игры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1-2 раза в неделю по 30 мин. со старшего возраста.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из серии «Уроки здоровья»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-1 раз в неделю по 30 мин. со старшего возраста. </a:t>
            </a:r>
          </a:p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Самомассажи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зависимости от поставленных педагогом целей, сеансами либо в различных формах физкультурно-оздоровительной работы.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Точечный массаж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рекомендуется детям с частыми простудными заболеваниями и болезнями органов дыхания.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Релаксация</a:t>
            </a:r>
            <a:r>
              <a:rPr lang="ru-RU" b="1" i="1" dirty="0" smtClean="0"/>
              <a:t> –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расслабление, ослабление</a:t>
            </a:r>
            <a:r>
              <a:rPr lang="ru-RU" b="1" i="1" dirty="0" smtClean="0"/>
              <a:t>.</a:t>
            </a:r>
            <a:r>
              <a:rPr lang="ru-RU" b="1" i="1" dirty="0"/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приучать ребенка ощущать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эмоции, управлять своим поведением, слышать своё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тело.</a:t>
            </a:r>
            <a:r>
              <a:rPr lang="ru-RU" b="1" i="1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упражнения очень нравится детям, потому что них есть элемент игры. Они быстро и с удовольствием учатся умению расслабляться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981200" y="762000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lnSpc>
                <a:spcPct val="150000"/>
              </a:lnSpc>
              <a:spcAft>
                <a:spcPts val="100"/>
              </a:spcAft>
            </a:pPr>
            <a:r>
              <a:rPr lang="ru-RU" sz="3200" b="1" i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Коррекционные технологии:</a:t>
            </a:r>
            <a:endParaRPr lang="ru-RU" sz="3200" i="1" dirty="0">
              <a:solidFill>
                <a:srgbClr val="00B05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85800" y="1556792"/>
            <a:ext cx="8153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музыкального воздействия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работы; либо отдельные занятия 2-4 раза в месяц в зависимости от поставленных целей.</a:t>
            </a:r>
          </a:p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Сеансами 10-12 занятий по 30-35 мин начиная со средней группы. </a:t>
            </a:r>
          </a:p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2-4 занятия в месяц по 30 мин. со старшего возраста.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воздействия цветом (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как специальное занятие 2-4 раза в месяц в зависимости от поставленных задач. </a:t>
            </a:r>
          </a:p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1-2 раза в неделю со старшего возраста по 25-30 мин.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Фонетическая ритмика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2 раза в неделю с младшего возраста в физкультурном или музыкальном залах.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Используемые в комплексе </a:t>
            </a:r>
            <a:r>
              <a:rPr lang="ru-RU" sz="200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здоровьесберегающие</a:t>
            </a:r>
            <a:r>
              <a:rPr 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технологии в итоге формируют у ребенка стойкую мотивацию на здоровый образ жизни.</a:t>
            </a:r>
            <a:endParaRPr lang="ru-RU" sz="2000" b="1" i="1" dirty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548680"/>
            <a:ext cx="8001000" cy="550128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жизни и укрепление физического и психического здоровья детей –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основных задач дошкольного образования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Дошкольный возраст является важнейшим этапом в формировании здоровья ребёнка.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Традиции системы дошкольного образования и их развитие обеспечивают положительные тенденции охраны и укрепления здоровья воспитанников. 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8151440" cy="56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just">
              <a:spcAft>
                <a:spcPts val="100"/>
              </a:spcAft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spcAft>
                <a:spcPts val="10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работе ДОУ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значительно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воспитанников. Если будут созданы условия для возможности корректировки технологий, в зависимости от конкретных условий и специализации ДОУ, если, опираясь на статистический мониторинг здоровья детей, будут внесены необходимые поправки в интенсивность технологических воздействий, обеспечен индивидуальный подход к каждому ребенку, то будут сформированы положительные мотивации у педагогов ДОУ и родителей детей.</a:t>
            </a:r>
            <a:endParaRPr lang="ru-RU" sz="2400" b="1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Аленушка\Desktop\РАБОТА\фото 2021 лето\фото развлечение 1 июня\20210601_112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3778" y="1235344"/>
            <a:ext cx="4812466" cy="54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6888" y="228600"/>
            <a:ext cx="8229600" cy="5745163"/>
          </a:xfrm>
        </p:spPr>
        <p:txBody>
          <a:bodyPr/>
          <a:lstStyle/>
          <a:p>
            <a:pPr indent="0" algn="just">
              <a:spcAft>
                <a:spcPts val="100"/>
              </a:spcAft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Однако, по данным системы здравоохранения, в настоящее время состояние здоровья детей дошкольного возраста снижается. И поэтому актуально значимым и востребованным сегодня становится поиск средств и методов повышения эффективности оздоровительной работы в дошкольных образовательных учреждениях.       Технологии, как эффективная система мер профилактической работы с детьми, направленные на сохранение и укрепление здоровья воспитанников, получили название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технологии».</a:t>
            </a:r>
            <a:endParaRPr lang="ru-RU" sz="2400" b="1" i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/>
            <a:endParaRPr lang="ru-RU" sz="2400" i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5" descr="C:\Users\Анна\Desktop\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5542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0"/>
            <a:ext cx="8229600" cy="3429000"/>
          </a:xfrm>
        </p:spPr>
        <p:txBody>
          <a:bodyPr/>
          <a:lstStyle/>
          <a:p>
            <a:pPr indent="0" algn="just">
              <a:spcAft>
                <a:spcPts val="100"/>
              </a:spcAft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0" algn="just">
              <a:spcAft>
                <a:spcPts val="100"/>
              </a:spcAft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 </a:t>
            </a:r>
            <a:endParaRPr lang="ru-RU" sz="2400" b="1" i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buFontTx/>
              <a:buNone/>
            </a:pPr>
            <a:endParaRPr lang="ru-RU" sz="3600" dirty="0" smtClean="0"/>
          </a:p>
        </p:txBody>
      </p:sp>
      <p:pic>
        <p:nvPicPr>
          <p:cNvPr id="2050" name="Picture 2" descr="C:\Users\Аленушка\Desktop\РАБОТА\фото бас\SAM_2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744416" cy="33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404664"/>
            <a:ext cx="8088387" cy="3456384"/>
          </a:xfrm>
        </p:spPr>
        <p:txBody>
          <a:bodyPr/>
          <a:lstStyle/>
          <a:p>
            <a:pPr indent="0" algn="just">
              <a:spcAft>
                <a:spcPts val="100"/>
              </a:spcAft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 в дошкольном образовании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применительно к    ребёнку, является обеспечение ребёнку возможности сохранения здоровья, формирование у него необходимых знаний, умений и навыков по здоровому образу жизни.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нушка\Desktop\РАБОТА\фото бас\WP_20171017_08_25_5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3809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762000" y="476672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 algn="just">
              <a:spcAft>
                <a:spcPts val="1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образовании,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применительно ко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валеологическому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просвещению родителей.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043608" y="2924944"/>
            <a:ext cx="32255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Валеология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ru-RU" sz="2000" b="1" i="1" dirty="0">
                <a:solidFill>
                  <a:srgbClr val="002060"/>
                </a:solidFill>
              </a:rPr>
              <a:t>от латинского - здравствую) - это область знаний о закономерностях и механизмах формирования, сохранения и укрепления здоровья человека</a:t>
            </a:r>
            <a:r>
              <a:rPr lang="ru-RU" sz="2000" i="1" dirty="0"/>
              <a:t>. </a:t>
            </a:r>
          </a:p>
        </p:txBody>
      </p:sp>
      <p:pic>
        <p:nvPicPr>
          <p:cNvPr id="3074" name="Picture 2" descr="C:\Users\Аленушка\Desktop\РАБОТА\фото\фото август\WP_20180720_10_05_3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448143" cy="30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219200" y="581025"/>
            <a:ext cx="739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Можно выделить следующие</a:t>
            </a:r>
          </a:p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технологий  в    дошкольном образовании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87624" y="2133600"/>
            <a:ext cx="7344816" cy="38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>
              <a:spcAft>
                <a:spcPts val="1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медико-профилактические; </a:t>
            </a:r>
            <a:endParaRPr lang="ru-RU" sz="2400" b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>
              <a:spcAft>
                <a:spcPts val="1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физкультурно-оздоровительные;</a:t>
            </a:r>
          </a:p>
          <a:p>
            <a:pPr indent="539750">
              <a:spcAft>
                <a:spcPts val="1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технологии обеспечения социально-   психологического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благополучия ребенка; </a:t>
            </a:r>
          </a:p>
          <a:p>
            <a:pPr indent="539750">
              <a:spcAft>
                <a:spcPts val="1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педагогов дошкольного образования;       </a:t>
            </a:r>
          </a:p>
          <a:p>
            <a:pPr indent="539750">
              <a:spcAft>
                <a:spcPts val="1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в детском саду;</a:t>
            </a:r>
          </a:p>
          <a:p>
            <a:pPr indent="539750">
              <a:spcAft>
                <a:spcPts val="1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просвещения родителей.</a:t>
            </a:r>
            <a:endParaRPr lang="ru-RU" sz="2400" b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709613" y="762000"/>
            <a:ext cx="8153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spcAft>
                <a:spcPts val="100"/>
              </a:spcAft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Медико-профuлактические</a:t>
            </a:r>
            <a:r>
              <a:rPr lang="ru-RU" sz="24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образовании - технологии, обеспечивающие сохранение и приумножение здоровья детей под руководством медицинского персонала в соответствии с медицинскими требованиями и нормами, с использованием медицинских средств. К ним относятся следующие технологии: организация мониторинга здоровья дошкольников и разработка рекомендаций по оптимизации детского здоровья; организация и контроль питания детей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возраста, физического развития дошкольников, закаливания; организация профилактических мероприятий в детском саду; организация контроля и помощь в обеспечении требований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 в ДОУ.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790575" y="6096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 технологии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образовании – 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дошкольников, закаливание, дыхательная гимнастика, массаж и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профилактика плоскостопия и формирование правильной осанки, воспитание привычки к повседневной физической активности и заботе о здоровье и др.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790575" y="4221088"/>
            <a:ext cx="42854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этих технологий, как правило,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осуществляется специалистами по физическому воспитанию и воспитателями ДОУ.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Аленушка\Desktop\РАБОТА\фото\фото август\WP_20180704_10_01_0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7124"/>
            <a:ext cx="39385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</Template>
  <TotalTime>206</TotalTime>
  <Words>1100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Аленушка</cp:lastModifiedBy>
  <cp:revision>24</cp:revision>
  <cp:lastPrinted>1601-01-01T00:00:00Z</cp:lastPrinted>
  <dcterms:created xsi:type="dcterms:W3CDTF">2017-11-11T05:51:56Z</dcterms:created>
  <dcterms:modified xsi:type="dcterms:W3CDTF">2021-12-15T11:16:30Z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