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9" r:id="rId11"/>
    <p:sldId id="265" r:id="rId12"/>
    <p:sldId id="267" r:id="rId13"/>
    <p:sldId id="268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63C2-BBC9-419B-B8A3-95EDC4D9489B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E1AE0-444C-46F8-8FEE-6175ECE89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AE38-00F2-4ECA-9174-AD931E585695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1859E-540F-4D75-AB3C-C184070FD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3F52-15F1-4099-A191-653706F3550E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87CD0-6AE8-48C9-8FE7-479523A89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EB146-224C-42E9-AF9E-E5F164488FEE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8A771-6DB2-4592-B450-7F39D3DC1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9CA7-7A1D-4E32-8D74-9079B64C8267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A17B3-FBEB-49F6-AF51-93FC0020C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0A1DA-7765-4456-870C-EB9C6747422D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07263-6271-4F33-B3F9-5ED24BE2C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83AD-486B-469A-9F2D-69FDF182245D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C3DB5-DC2A-4E82-8A4A-420B7BCAB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81E0-1931-453F-8BB2-0044F6AA5CD0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9A62-AE97-4703-849D-248592DDE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7BA0-A805-4108-819B-BE9B0818B0B9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C8B9E-1A1B-47FA-9D99-84B863A24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4D0B4-E984-45EC-971D-3FCF46FB1244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ACDA4C-530E-4B44-9408-14544361A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75E33-934A-4D74-82C7-2B04BB555FA3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86F8-EAA0-4500-893F-672AF15E6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E0FD0D-3D75-4BA4-AE05-77E8844B84E5}" type="datetimeFigureOut">
              <a:rPr lang="ru-RU"/>
              <a:pPr>
                <a:defRPr/>
              </a:pPr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4AF543-10D9-4EB8-8140-A23E157A2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7" r:id="rId2"/>
    <p:sldLayoutId id="2147483685" r:id="rId3"/>
    <p:sldLayoutId id="2147483678" r:id="rId4"/>
    <p:sldLayoutId id="2147483679" r:id="rId5"/>
    <p:sldLayoutId id="2147483680" r:id="rId6"/>
    <p:sldLayoutId id="2147483681" r:id="rId7"/>
    <p:sldLayoutId id="2147483686" r:id="rId8"/>
    <p:sldLayoutId id="2147483687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817563" y="1730375"/>
            <a:ext cx="5648325" cy="12049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212850" y="2470150"/>
            <a:ext cx="6510338" cy="3302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5888"/>
            <a:ext cx="8713787" cy="65357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 rot="10800000" flipH="1" flipV="1">
            <a:off x="14808" y="2169"/>
            <a:ext cx="9129192" cy="6846894"/>
          </a:xfrm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 l="13266" t="40560" r="17348"/>
          <a:stretch/>
        </p:blipFill>
        <p:spPr>
          <a:xfrm>
            <a:off x="1979712" y="332656"/>
            <a:ext cx="5261280" cy="6009531"/>
          </a:xfrm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2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4267200" cy="5689600"/>
          </a:xfrm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 t="3320" r="7587" b="29764"/>
          <a:stretch>
            <a:fillRect/>
          </a:stretch>
        </p:blipFill>
        <p:spPr bwMode="auto">
          <a:xfrm>
            <a:off x="4643438" y="260350"/>
            <a:ext cx="420052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2664" y="548680"/>
            <a:ext cx="8235759" cy="6176819"/>
          </a:xfrm>
          <a:effectLst>
            <a:softEdge rad="112500"/>
          </a:effectLst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331913" y="5661025"/>
            <a:ext cx="75612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Franklin Gothic Book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8" y="0"/>
            <a:ext cx="9104312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5888"/>
            <a:ext cx="9067800" cy="668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903605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38"/>
            <a:ext cx="9144000" cy="68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5563"/>
            <a:ext cx="8675688" cy="683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7457" y="160338"/>
            <a:ext cx="4125683" cy="5500910"/>
          </a:xfrm>
          <a:effectLst>
            <a:softEdge rad="112500"/>
          </a:effectLst>
        </p:spPr>
      </p:pic>
      <p:sp>
        <p:nvSpPr>
          <p:cNvPr id="21507" name="AutoShape 2" descr="https://risovach.ru/upload/2017/10/mem/pole-chudes_159372622_orig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44008" y="160338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130</TotalTime>
  <Words>3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Franklin Gothic Book</vt:lpstr>
      <vt:lpstr>Arial</vt:lpstr>
      <vt:lpstr>Franklin Gothic Medium</vt:lpstr>
      <vt:lpstr>Wingdings</vt:lpstr>
      <vt:lpstr>Calibri</vt:lpstr>
      <vt:lpstr>Tunga</vt:lpstr>
      <vt:lpstr>Углы</vt:lpstr>
      <vt:lpstr>Углы</vt:lpstr>
      <vt:lpstr>Углы</vt:lpstr>
      <vt:lpstr>Углы</vt:lpstr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любочка</cp:lastModifiedBy>
  <cp:revision>8</cp:revision>
  <dcterms:created xsi:type="dcterms:W3CDTF">2023-12-05T16:13:17Z</dcterms:created>
  <dcterms:modified xsi:type="dcterms:W3CDTF">2023-12-06T15:13:47Z</dcterms:modified>
</cp:coreProperties>
</file>