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90" r:id="rId4"/>
    <p:sldId id="291" r:id="rId5"/>
    <p:sldId id="292" r:id="rId6"/>
    <p:sldId id="300" r:id="rId7"/>
    <p:sldId id="293" r:id="rId8"/>
    <p:sldId id="294" r:id="rId9"/>
    <p:sldId id="295" r:id="rId10"/>
    <p:sldId id="257" r:id="rId11"/>
    <p:sldId id="261" r:id="rId12"/>
    <p:sldId id="297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8" autoAdjust="0"/>
    <p:restoredTop sz="88372" autoAdjust="0"/>
  </p:normalViewPr>
  <p:slideViewPr>
    <p:cSldViewPr>
      <p:cViewPr varScale="1">
        <p:scale>
          <a:sx n="37" d="100"/>
          <a:sy n="37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Старшая</a:t>
            </a:r>
            <a:r>
              <a:rPr lang="ru-RU" baseline="0" dirty="0"/>
              <a:t> </a:t>
            </a:r>
            <a:r>
              <a:rPr lang="ru-RU" dirty="0"/>
              <a:t> группа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665812348759083"/>
          <c:y val="0.13265424212124591"/>
          <c:w val="0.93825508530183732"/>
          <c:h val="0.76081274606299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</c:v>
                </c:pt>
                <c:pt idx="3">
                  <c:v>Речевое развитие</c:v>
                </c:pt>
                <c:pt idx="4">
                  <c:v>Художественно-эстетическое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3-4622-89EB-28D8AD1FE3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</c:v>
                </c:pt>
                <c:pt idx="3">
                  <c:v>Речевое развитие</c:v>
                </c:pt>
                <c:pt idx="4">
                  <c:v>Художественно-эстетическое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74</c:v>
                </c:pt>
                <c:pt idx="1">
                  <c:v>79</c:v>
                </c:pt>
                <c:pt idx="2">
                  <c:v>79</c:v>
                </c:pt>
                <c:pt idx="3">
                  <c:v>71</c:v>
                </c:pt>
                <c:pt idx="4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03-4622-89EB-28D8AD1FE3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</c:v>
                </c:pt>
                <c:pt idx="3">
                  <c:v>Речевое развитие</c:v>
                </c:pt>
                <c:pt idx="4">
                  <c:v>Художественно-эстетическое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</c:v>
                </c:pt>
                <c:pt idx="1">
                  <c:v>21</c:v>
                </c:pt>
                <c:pt idx="2">
                  <c:v>21</c:v>
                </c:pt>
                <c:pt idx="3">
                  <c:v>29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03-4622-89EB-28D8AD1FE3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1.5668114763481913E-3"/>
                  <c:y val="2.6455393845128343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</c:v>
                </c:pt>
                <c:pt idx="3">
                  <c:v>Речевое развитие</c:v>
                </c:pt>
                <c:pt idx="4">
                  <c:v>Художественно-эстетическое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38</c:v>
                </c:pt>
                <c:pt idx="1">
                  <c:v>86</c:v>
                </c:pt>
                <c:pt idx="2">
                  <c:v>89</c:v>
                </c:pt>
                <c:pt idx="3">
                  <c:v>82</c:v>
                </c:pt>
                <c:pt idx="4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03-4622-89EB-28D8AD1FE3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Средний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</c:v>
                </c:pt>
                <c:pt idx="3">
                  <c:v>Речевое развитие</c:v>
                </c:pt>
                <c:pt idx="4">
                  <c:v>Художественно-эстетическое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54</c:v>
                </c:pt>
                <c:pt idx="1">
                  <c:v>14</c:v>
                </c:pt>
                <c:pt idx="2">
                  <c:v>11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903-4622-89EB-28D8AD1FE3E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Низкий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</c:v>
                </c:pt>
                <c:pt idx="3">
                  <c:v>Речевое развитие</c:v>
                </c:pt>
                <c:pt idx="4">
                  <c:v>Художественно-эстетическое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903-4622-89EB-28D8AD1FE3E2}"/>
            </c:ext>
          </c:extLst>
        </c:ser>
        <c:dLbls>
          <c:showVal val="1"/>
        </c:dLbls>
        <c:gapWidth val="219"/>
        <c:axId val="81548800"/>
        <c:axId val="81550336"/>
      </c:barChart>
      <c:catAx>
        <c:axId val="81548800"/>
        <c:scaling>
          <c:orientation val="maxMin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550336"/>
        <c:crosses val="autoZero"/>
        <c:auto val="1"/>
        <c:lblAlgn val="ctr"/>
        <c:lblOffset val="100"/>
      </c:catAx>
      <c:valAx>
        <c:axId val="81550336"/>
        <c:scaling>
          <c:orientation val="minMax"/>
          <c:max val="100"/>
        </c:scaling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5488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0324311023622163E-2"/>
          <c:y val="0.95107279746694817"/>
          <c:w val="0.44793451293023523"/>
          <c:h val="3.269428396844795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5BAC-AD9D-4CF4-8F6F-6B9A70A2CA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8D55-0385-447B-BE5A-03C4D0027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97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41236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3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Итоговый отчёт воспитателя старшей  группы №7        МБДОУ –детский сад №588 </a:t>
            </a:r>
            <a:br>
              <a:rPr lang="ru-RU" sz="3200" spc="3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3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Пустовит</a:t>
            </a:r>
            <a:r>
              <a:rPr lang="ru-RU" sz="3200" b="1" spc="3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Натальи Александровны                     </a:t>
            </a:r>
            <a:r>
              <a:rPr lang="ru-RU" sz="3200" spc="3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2020-21 у/год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464496" cy="240067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итоговый отчет\фото\IMG-20190603-WA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528391" cy="2646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«Современный </a:t>
            </a:r>
            <a:r>
              <a:rPr lang="ru-RU" dirty="0" err="1">
                <a:solidFill>
                  <a:schemeClr val="tx2"/>
                </a:solidFill>
              </a:rPr>
              <a:t>д</a:t>
            </a:r>
            <a:r>
              <a:rPr lang="ru-RU" dirty="0">
                <a:solidFill>
                  <a:schemeClr val="tx2"/>
                </a:solidFill>
              </a:rPr>
              <a:t>/сад»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dirty="0"/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Я и задачи реализации программы :</a:t>
            </a:r>
            <a:r>
              <a:rPr lang="ru-RU" sz="3600" i="1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171" name="Picture 3" descr="C:\Users\User\Desktop\пдд\фото по пдд\707212c0-9899-4faf-a526-c166d7203a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266067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пдд\фото по пдд\WhatsApp Image 2021-03-21 at 19.21.07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248074" cy="274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User\Desktop\a0698433-f85b-4894-909f-51713f6769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316931" cy="254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User\Desktop\7da46dc8-c4ab-41cc-a474-a47c47dda9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77072"/>
            <a:ext cx="222329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User\Desktop\4113467b-27da-471e-ba64-a1892c7742f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437112"/>
            <a:ext cx="27363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C:\Users\User\Desktop\4480b583-20f6-4a3b-81d1-d095513a093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21088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1"/>
            <a:ext cx="7920880" cy="1925336"/>
          </a:xfrm>
        </p:spPr>
        <p:txBody>
          <a:bodyPr>
            <a:normAutofit/>
          </a:bodyPr>
          <a:lstStyle/>
          <a:p>
            <a:pPr marL="514350" lvl="0" indent="-51435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«Сотрудничество»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Реализация задач:</a:t>
            </a:r>
            <a:endParaRPr lang="ru-RU" sz="36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C:\Users\User\Desktop\ФОТО\WhatsApp Image 2021-05-31 at 20.57.0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24482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ФОТО\670a9d7c-9b68-42bb-92e1-df2bdfed00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26642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ФОТО\64fb56eb-3c28-48ef-a0ed-01daf308c0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ФОТО\WhatsApp Image 2021-05-31 at 20.57.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980728"/>
            <a:ext cx="264202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Desktop\ФОТО\WhatsApp Image 2021-05-31 at 20.59.4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73016"/>
            <a:ext cx="2232248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esktop\ФОТО\WhatsApp Image 2021-05-31 at 20.56.5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052736"/>
            <a:ext cx="2411760" cy="241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920880" cy="1925336"/>
          </a:xfrm>
        </p:spPr>
        <p:txBody>
          <a:bodyPr>
            <a:normAutofit/>
          </a:bodyPr>
          <a:lstStyle/>
          <a:p>
            <a:pPr marL="514350" lvl="0" indent="-51435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«Успешный педагог»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Реализация задач:</a:t>
            </a:r>
            <a:endParaRPr lang="ru-RU" sz="36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User\Desktop\74027bc3-c5fc-48dd-8124-a2172297cb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836664" cy="212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Desktop\81b6ef45-da95-4dfc-b768-288ec0aad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25202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esktop\35b07435-4694-4f7e-868a-1fd327162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2626768" cy="266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User\Desktop\fa96ecd7-f123-4c4b-8243-afeb5c569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429000"/>
            <a:ext cx="243297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User\Desktop\afb1d406-d1cf-4bdb-ba83-99b509b9ddc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7" y="980728"/>
            <a:ext cx="25922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WhatsApp Image 2021-06-02 at 05.23.1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17032"/>
            <a:ext cx="30243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3681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FF0000"/>
                </a:solidFill>
              </a:rPr>
              <a:t>Спасибо за внимание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	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5602" name="Picture 2" descr="Веселые картинки для детей. . Обои для рабочего стола с пер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346358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Значимые события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User\Desktop\445764f8-74fd-42ca-aa0c-93fd1899b2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2495078" cy="184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d7a4d66e-98fe-49e5-99be-7075ecb339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2448272" cy="159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User\Desktop\c8937a74-ffbc-4159-a782-846093b5f4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28083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User\Desktop\a5eee0aa-dec8-4ae6-91ff-bd5b10bfb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293096"/>
            <a:ext cx="2296046" cy="199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User\Desktop\7c4f2f36-384d-4da4-b4ce-6b0b2d4ce7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196752"/>
            <a:ext cx="2088232" cy="302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User\Desktop\67501756-4f61-41c4-b592-928845878d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869160"/>
            <a:ext cx="2664296" cy="149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User\Desktop\ee18b9e9-a327-4a25-8c6d-47e206f4eb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1340768"/>
            <a:ext cx="159350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C:\Users\User\Desktop\6cfdc9a9-fa4a-4ecf-a60e-7adf64865b4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340768"/>
            <a:ext cx="169240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ТО\WhatsApp Image 2021-05-31 at 21.46.48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ФОТО\WhatsApp Image 2021-05-31 at 21.46.4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2843808" cy="234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fee8ccce-78c4-426c-8477-506628dc1d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3042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c9661a31-ad87-4d92-b44e-f71613dd6e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052736"/>
            <a:ext cx="2664296" cy="288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esktop\f5c4e8c7-ce70-488a-a4f8-13c2931bc5d4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764704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373a62bc-3a1d-41fb-8c44-9e9b73023e9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573016"/>
            <a:ext cx="2710235" cy="26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WhatsApp Image 2021-05-31 at 23.37.5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30963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WhatsApp Image 2021-05-31 at 23.37.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WhatsApp Image 2021-05-31 at 23.37.4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37626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WhatsApp Image 2021-05-31 at 23.37.5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0"/>
            <a:ext cx="241662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WhatsApp Image 2021-05-31 at 23.37.5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48680"/>
            <a:ext cx="302433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WhatsApp Image 2021-05-31 at 23.37.5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0688"/>
            <a:ext cx="22322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User\Desktop\WhatsApp Image 2021-05-31 at 23.37.51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437112"/>
            <a:ext cx="299878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User\Desktop\WhatsApp Image 2021-05-31 at 23.37.48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573016"/>
            <a:ext cx="2304256" cy="289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0c7a194-d7af-499d-8a32-1b273d9b1d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3166998" cy="19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f00fd97e-9954-4665-be20-63c4dc61d8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9442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0ad8c5ad-7216-4cca-9539-eaab65b1bb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83410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esktop\5314db9e-4a2a-4221-a8ec-c4d024c343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01008"/>
            <a:ext cx="18128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User\Desktop\a12b91d0-317a-4366-9c0f-4167cdc72ed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365104"/>
            <a:ext cx="17701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User\Desktop\f35b5852-3db5-47e2-bba0-9e96af56c4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068960"/>
            <a:ext cx="2340768" cy="315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C:\Users\User\Desktop\dbf4680c-20f9-497b-b504-9e9bffcfef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48680"/>
            <a:ext cx="3096344" cy="180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WhatsApp Image 2021-06-02 at 05.23.13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9" y="4293096"/>
            <a:ext cx="2088232" cy="202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hatsApp Image 2021-06-02 at 05.23.1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6672"/>
            <a:ext cx="2731194" cy="202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WhatsApp Image 2021-06-02 at 05.23.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09120"/>
            <a:ext cx="2880320" cy="188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WhatsApp Image 2021-06-02 at 05.23.09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160240" cy="267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ФОТО\60339d9d-b2ee-4b3b-8777-d6cff8bb59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2661468" cy="199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User\Desktop\ФОТО\68c5f25e-7be6-45ad-9bf1-a00cd3bbed0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492896"/>
            <a:ext cx="2808312" cy="199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User\Desktop\ФОТО\b688752e-f62f-43db-b29c-b31388ee26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81128"/>
            <a:ext cx="2648148" cy="184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User\Desktop\ФОТО\WhatsApp Image 2021-06-02 at 05.23.17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692696"/>
            <a:ext cx="2160240" cy="271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ФОТО\WhatsApp Image 2021-06-02 at 05.23.15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564904"/>
            <a:ext cx="2880320" cy="189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f6d6d35-a428-40a5-bdcc-54e747fe5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2400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a0698433-f85b-4894-909f-51713f6769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48680"/>
            <a:ext cx="1740868" cy="234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a5b73875-34aa-48ac-8084-d5f02d809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97152"/>
            <a:ext cx="2325861" cy="158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C:\Users\User\Desktop\пдд\фото по пдд\30567e78-7235-4b75-9d67-06b7d9019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20688"/>
            <a:ext cx="17281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C:\Users\User\Desktop\пдд\фото по пдд\c69eecbd-d38f-462a-bcdf-a90454ac63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96952"/>
            <a:ext cx="2152550" cy="170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 descr="C:\Users\User\Desktop\пдд\фото по пдд\47379e7a-ff84-4f56-b508-dccb1bac93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996952"/>
            <a:ext cx="1893996" cy="155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C:\Users\User\Desktop\пдд\фото по пдд\WhatsApp Image 2021-03-21 at 17.11.53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581128"/>
            <a:ext cx="22322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5" name="Picture 15" descr="C:\Users\User\Desktop\пдд\фото по пдд\WhatsApp Image 2021-03-21 at 17.25.15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76672"/>
            <a:ext cx="1941426" cy="244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6" name="Picture 16" descr="C:\Users\User\Desktop\пдд\фото по пдд\a131e9a1-aa7d-4130-bbde-68032597cb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3573016"/>
            <a:ext cx="154563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7" name="Picture 17" descr="C:\Users\User\Desktop\eed65798-b374-4f2a-9161-1a797b06f23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3" y="2636912"/>
            <a:ext cx="208823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8" name="Picture 18" descr="C:\Users\User\Desktop\6a4c4c82-2b8b-4046-8642-1fea16b0cda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4725144"/>
            <a:ext cx="2222475" cy="166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hatsApp Image 2021-05-31 at 22.38.3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323683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WhatsApp Image 2021-05-31 at 22.38.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2520280" cy="19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WhatsApp Image 2021-05-31 at 22.38.29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4293096"/>
            <a:ext cx="2160240" cy="2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WhatsApp Image 2021-05-31 at 22.38.3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216024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er\Desktop\WhatsApp Image 2021-05-31 at 22.38.3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221088"/>
            <a:ext cx="20882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User\Desktop\5a1f0961-e324-461d-9a86-308d1afb0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645024"/>
            <a:ext cx="195278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User\Desktop\39a91a98-0f8b-4409-af00-4565e02134a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692696"/>
            <a:ext cx="18367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User\Desktop\7a763eb3-97f5-4a82-bec5-2acb799d5be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861048"/>
            <a:ext cx="1908720" cy="247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User\Desktop\e492a889-24b5-4d4a-8dfb-20758ecbe3c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908720"/>
            <a:ext cx="1944216" cy="286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Достижения воспитанников старшей группы №7   по основной общеобразовательной  программы  МБДОУ № 588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52B5DF6-655F-4461-A04C-661FD1E1072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67798581"/>
              </p:ext>
            </p:extLst>
          </p:nvPr>
        </p:nvGraphicFramePr>
        <p:xfrm>
          <a:off x="518864" y="1916832"/>
          <a:ext cx="81062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58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Итоговый отчёт воспитателя старшей  группы №7        МБДОУ –детский сад №588  Пустовит Натальи Александровны                     за 2020-21 у/год</vt:lpstr>
      <vt:lpstr>Значимые события</vt:lpstr>
      <vt:lpstr>Слайд 3</vt:lpstr>
      <vt:lpstr>Слайд 4</vt:lpstr>
      <vt:lpstr>Слайд 5</vt:lpstr>
      <vt:lpstr>Слайд 6</vt:lpstr>
      <vt:lpstr>Слайд 7</vt:lpstr>
      <vt:lpstr>Слайд 8</vt:lpstr>
      <vt:lpstr>Достижения воспитанников старшей группы №7   по основной общеобразовательной  программы  МБДОУ № 588</vt:lpstr>
      <vt:lpstr>Я и задачи реализации программы : </vt:lpstr>
      <vt:lpstr>Реализация задач:</vt:lpstr>
      <vt:lpstr>Реализация задач:</vt:lpstr>
      <vt:lpstr>Спасибо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User</cp:lastModifiedBy>
  <cp:revision>208</cp:revision>
  <dcterms:created xsi:type="dcterms:W3CDTF">2014-08-10T07:57:19Z</dcterms:created>
  <dcterms:modified xsi:type="dcterms:W3CDTF">2021-06-02T04:47:06Z</dcterms:modified>
</cp:coreProperties>
</file>