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330" y="-2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DAE798A-55BA-4048-A561-CB2ECB8017C2}" type="datetimeFigureOut">
              <a:rPr lang="ru-RU" smtClean="0"/>
              <a:t>29.06.2023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D1BBF72-42B2-472E-8BB8-35303B6554E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50" y="1412776"/>
            <a:ext cx="6873229" cy="515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404664"/>
            <a:ext cx="43878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Доктор Айболит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280920" cy="552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98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83862"/>
            <a:ext cx="7200800" cy="525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76672"/>
            <a:ext cx="2145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Педиатр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576954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692696"/>
            <a:ext cx="3706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Офтальмолог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6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30532"/>
            <a:ext cx="5352595" cy="301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49685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18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29000"/>
            <a:ext cx="49685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5112568" cy="339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77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36712"/>
            <a:ext cx="2650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Ветеринар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578" y="1844824"/>
            <a:ext cx="680542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077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7" y="980728"/>
            <a:ext cx="865431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321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1" y="1432939"/>
            <a:ext cx="8539064" cy="502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44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5"/>
            <a:ext cx="8568952" cy="571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844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</TotalTime>
  <Words>5</Words>
  <Application>Microsoft Office PowerPoint</Application>
  <PresentationFormat>Экран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</cp:revision>
  <dcterms:created xsi:type="dcterms:W3CDTF">2023-06-29T14:28:45Z</dcterms:created>
  <dcterms:modified xsi:type="dcterms:W3CDTF">2023-06-29T14:52:54Z</dcterms:modified>
</cp:coreProperties>
</file>