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3" r:id="rId2"/>
    <p:sldId id="277" r:id="rId3"/>
    <p:sldId id="271" r:id="rId4"/>
    <p:sldId id="273" r:id="rId5"/>
    <p:sldId id="275" r:id="rId6"/>
    <p:sldId id="279" r:id="rId7"/>
    <p:sldId id="272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94720" autoAdjust="0"/>
  </p:normalViewPr>
  <p:slideViewPr>
    <p:cSldViewPr snapToGrid="0">
      <p:cViewPr>
        <p:scale>
          <a:sx n="35" d="100"/>
          <a:sy n="35" d="100"/>
        </p:scale>
        <p:origin x="-2154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22B9-53E1-4DAE-B7B4-5D25A726F48B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066-7154-4FAB-94C5-0507B54700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22B9-53E1-4DAE-B7B4-5D25A726F48B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066-7154-4FAB-94C5-0507B5470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22B9-53E1-4DAE-B7B4-5D25A726F48B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066-7154-4FAB-94C5-0507B5470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22B9-53E1-4DAE-B7B4-5D25A726F48B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066-7154-4FAB-94C5-0507B54700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22B9-53E1-4DAE-B7B4-5D25A726F48B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066-7154-4FAB-94C5-0507B5470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22B9-53E1-4DAE-B7B4-5D25A726F48B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066-7154-4FAB-94C5-0507B54700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22B9-53E1-4DAE-B7B4-5D25A726F48B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066-7154-4FAB-94C5-0507B547001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22B9-53E1-4DAE-B7B4-5D25A726F48B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066-7154-4FAB-94C5-0507B5470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22B9-53E1-4DAE-B7B4-5D25A726F48B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066-7154-4FAB-94C5-0507B5470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22B9-53E1-4DAE-B7B4-5D25A726F48B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066-7154-4FAB-94C5-0507B5470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22B9-53E1-4DAE-B7B4-5D25A726F48B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B066-7154-4FAB-94C5-0507B54700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08222B9-53E1-4DAE-B7B4-5D25A726F48B}" type="datetimeFigureOut">
              <a:rPr lang="ru-RU" smtClean="0"/>
              <a:t>04.05.2025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752B066-7154-4FAB-94C5-0507B54700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6130" y="0"/>
            <a:ext cx="65848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ошкольное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бразовательное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чреждение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 «Алёнушка»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94888" y="1672926"/>
            <a:ext cx="55718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 для детей и родителей группы «Капельки»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85060" y="4614204"/>
            <a:ext cx="33639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Репина А.Н.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Ермишкина Е.С.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г. Нижняя Тура 2024 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8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2779" y="1289159"/>
            <a:ext cx="2513188" cy="584775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Материалы:</a:t>
            </a:r>
            <a:endParaRPr lang="ru-RU" sz="32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2259" y="167127"/>
            <a:ext cx="4572000" cy="1569660"/>
          </a:xfrm>
          <a:prstGeom prst="rect">
            <a:avLst/>
          </a:prstGeom>
          <a:solidFill>
            <a:srgbClr val="CCFFFF"/>
          </a:solidFill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 тренажёр для развития речевого дыхания</a:t>
            </a:r>
          </a:p>
        </p:txBody>
      </p:sp>
      <p:pic>
        <p:nvPicPr>
          <p:cNvPr id="1026" name="Picture 2" descr="C:\Users\Admin\Downloads\photo_2025-05-04_16-10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5083" y="1386187"/>
            <a:ext cx="4408580" cy="587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34" y="1099783"/>
            <a:ext cx="2826814" cy="188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9739" y="167127"/>
            <a:ext cx="2711617" cy="189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8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5751" y="437799"/>
            <a:ext cx="4401827" cy="586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8"/>
          <a:stretch/>
        </p:blipFill>
        <p:spPr bwMode="auto">
          <a:xfrm>
            <a:off x="6216519" y="699246"/>
            <a:ext cx="2577858" cy="560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574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0472" y="463137"/>
            <a:ext cx="4103190" cy="57248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90"/>
          <a:stretch/>
        </p:blipFill>
        <p:spPr bwMode="auto">
          <a:xfrm>
            <a:off x="1" y="0"/>
            <a:ext cx="2220686" cy="665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888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8947" y="1638794"/>
            <a:ext cx="3545803" cy="43928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9434" y="506674"/>
            <a:ext cx="2312894" cy="188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294" y="2392137"/>
            <a:ext cx="3214948" cy="42803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3" y="1007026"/>
            <a:ext cx="2826814" cy="188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465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134" y="2581525"/>
            <a:ext cx="2467098" cy="3289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4687" y="2612300"/>
            <a:ext cx="2467098" cy="3289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4" r="9499"/>
          <a:stretch/>
        </p:blipFill>
        <p:spPr bwMode="auto">
          <a:xfrm>
            <a:off x="6077547" y="2612300"/>
            <a:ext cx="2474781" cy="334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73" y="64942"/>
            <a:ext cx="4725392" cy="270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049" y="295835"/>
            <a:ext cx="3519092" cy="457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826" y="1497106"/>
            <a:ext cx="3428738" cy="457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8"/>
          <a:stretch/>
        </p:blipFill>
        <p:spPr bwMode="auto">
          <a:xfrm>
            <a:off x="6664564" y="699246"/>
            <a:ext cx="2577858" cy="560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3"/>
          <a:stretch/>
        </p:blipFill>
        <p:spPr bwMode="auto">
          <a:xfrm>
            <a:off x="88400" y="138112"/>
            <a:ext cx="9055600" cy="671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25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223</TotalTime>
  <Words>41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ZverDVD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Композиция в технике оригами</dc:title>
  <dc:creator>Пользователь</dc:creator>
  <cp:lastModifiedBy>Admin</cp:lastModifiedBy>
  <cp:revision>18</cp:revision>
  <dcterms:created xsi:type="dcterms:W3CDTF">2024-04-13T15:04:27Z</dcterms:created>
  <dcterms:modified xsi:type="dcterms:W3CDTF">2025-05-04T12:20:12Z</dcterms:modified>
</cp:coreProperties>
</file>